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13"/>
  </p:notesMasterIdLst>
  <p:sldIdLst>
    <p:sldId id="256" r:id="rId2"/>
    <p:sldId id="257" r:id="rId3"/>
    <p:sldId id="258" r:id="rId4"/>
    <p:sldId id="260" r:id="rId5"/>
    <p:sldId id="259" r:id="rId6"/>
    <p:sldId id="262" r:id="rId7"/>
    <p:sldId id="265" r:id="rId8"/>
    <p:sldId id="266" r:id="rId9"/>
    <p:sldId id="267" r:id="rId10"/>
    <p:sldId id="268" r:id="rId11"/>
    <p:sldId id="261"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DDDA49-0017-4079-A6CC-A5686E6EFFD5}">
  <a:tblStyle styleId="{03DDDA49-0017-4079-A6CC-A5686E6EFFD5}" styleName="Table_0">
    <a:wholeTbl>
      <a:tcTxStyle b="off" i="off">
        <a:font>
          <a:latin typeface="Arial"/>
          <a:ea typeface="Arial"/>
          <a:cs typeface="Arial"/>
        </a:font>
        <a:schemeClr val="dk1"/>
      </a:tcTxStyle>
      <a:tcStyle>
        <a:tcBdr>
          <a:left>
            <a:ln w="9525" cap="flat" cmpd="sng">
              <a:solidFill>
                <a:schemeClr val="accent1"/>
              </a:solidFill>
              <a:prstDash val="solid"/>
              <a:round/>
              <a:headEnd type="none" w="med" len="med"/>
              <a:tailEnd type="none" w="med" len="med"/>
            </a:ln>
          </a:left>
          <a:right>
            <a:ln w="9525" cap="flat" cmpd="sng">
              <a:solidFill>
                <a:schemeClr val="accent1"/>
              </a:solidFill>
              <a:prstDash val="solid"/>
              <a:round/>
              <a:headEnd type="none" w="med" len="med"/>
              <a:tailEnd type="none" w="med" len="med"/>
            </a:ln>
          </a:right>
          <a:top>
            <a:ln w="9525" cap="flat" cmpd="sng">
              <a:solidFill>
                <a:schemeClr val="accent1"/>
              </a:solidFill>
              <a:prstDash val="solid"/>
              <a:round/>
              <a:headEnd type="none" w="med" len="med"/>
              <a:tailEnd type="none" w="med" len="med"/>
            </a:ln>
          </a:top>
          <a:bottom>
            <a:ln w="9525"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TxStyle/>
      <a:tcStyle>
        <a:tcBdr>
          <a:top>
            <a:ln w="9525" cap="flat" cmpd="sng">
              <a:solidFill>
                <a:schemeClr val="accent1"/>
              </a:solidFill>
              <a:prstDash val="solid"/>
              <a:round/>
              <a:headEnd type="none" w="med" len="med"/>
              <a:tailEnd type="none" w="med" len="med"/>
            </a:ln>
          </a:top>
          <a:bottom>
            <a:ln w="9525" cap="flat" cmpd="sng">
              <a:solidFill>
                <a:schemeClr val="accent1"/>
              </a:solidFill>
              <a:prstDash val="solid"/>
              <a:round/>
              <a:headEnd type="none" w="med" len="med"/>
              <a:tailEnd type="none" w="med" len="med"/>
            </a:ln>
          </a:bottom>
        </a:tcBdr>
      </a:tcStyle>
    </a:band1H>
    <a:band2H>
      <a:tcTxStyle/>
      <a:tcStyle>
        <a:tcBdr/>
      </a:tcStyle>
    </a:band2H>
    <a:band1V>
      <a:tcTxStyle/>
      <a:tcStyle>
        <a:tcBdr>
          <a:left>
            <a:ln w="9525" cap="flat" cmpd="sng">
              <a:solidFill>
                <a:schemeClr val="accent1"/>
              </a:solidFill>
              <a:prstDash val="solid"/>
              <a:round/>
              <a:headEnd type="none" w="med" len="med"/>
              <a:tailEnd type="none" w="med" len="med"/>
            </a:ln>
          </a:left>
          <a:right>
            <a:ln w="9525" cap="flat" cmpd="sng">
              <a:solidFill>
                <a:schemeClr val="accent1"/>
              </a:solidFill>
              <a:prstDash val="solid"/>
              <a:round/>
              <a:headEnd type="none" w="med" len="med"/>
              <a:tailEnd type="none" w="med" len="med"/>
            </a:ln>
          </a:right>
        </a:tcBdr>
      </a:tcStyle>
    </a:band1V>
    <a:band2V>
      <a:tcTxStyle/>
      <a:tcStyle>
        <a:tcBdr>
          <a:left>
            <a:ln w="9525" cap="flat" cmpd="sng">
              <a:solidFill>
                <a:schemeClr val="accent1"/>
              </a:solidFill>
              <a:prstDash val="solid"/>
              <a:round/>
              <a:headEnd type="none" w="med" len="med"/>
              <a:tailEnd type="none" w="med" len="med"/>
            </a:ln>
          </a:left>
          <a:right>
            <a:ln w="9525" cap="flat" cmpd="sng">
              <a:solidFill>
                <a:schemeClr val="accent1"/>
              </a:solidFill>
              <a:prstDash val="solid"/>
              <a:round/>
              <a:headEnd type="none" w="med" len="med"/>
              <a:tailEnd type="none" w="med" len="med"/>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med" len="med"/>
              <a:tailEnd type="none" w="med" len="med"/>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1"/>
          </a:solidFill>
        </a:fill>
      </a:tcStyle>
    </a:firstRow>
    <a:neCell>
      <a:tcTxStyle/>
      <a:tcStyle>
        <a:tcBdr/>
      </a:tcStyle>
    </a:neCell>
    <a:nwCell>
      <a:tcTxStyle/>
      <a:tcStyle>
        <a:tcBdr/>
      </a:tcStyle>
    </a:nwCell>
  </a:tblStyle>
  <a:tblStyle styleId="{99213EBA-C22E-4C51-941D-A2126A16E8CA}" styleName="Table_1">
    <a:wholeTbl>
      <a:tcTxStyle b="off" i="off">
        <a:font>
          <a:latin typeface="Arial"/>
          <a:ea typeface="Arial"/>
          <a:cs typeface="Arial"/>
        </a:font>
        <a:schemeClr val="dk1"/>
      </a:tcTxStyle>
      <a:tcStyle>
        <a:tcBdr>
          <a:left>
            <a:ln w="12700" cap="flat" cmpd="sng">
              <a:solidFill>
                <a:schemeClr val="accent2"/>
              </a:solidFill>
              <a:prstDash val="solid"/>
              <a:round/>
              <a:headEnd type="none" w="med" len="med"/>
              <a:tailEnd type="none" w="med" len="med"/>
            </a:ln>
          </a:left>
          <a:right>
            <a:ln w="12700" cap="flat" cmpd="sng">
              <a:solidFill>
                <a:schemeClr val="accent2"/>
              </a:solidFill>
              <a:prstDash val="solid"/>
              <a:round/>
              <a:headEnd type="none" w="med" len="med"/>
              <a:tailEnd type="none" w="med" len="med"/>
            </a:ln>
          </a:right>
          <a:top>
            <a:ln w="12700" cap="flat" cmpd="sng">
              <a:solidFill>
                <a:schemeClr val="accent2"/>
              </a:solidFill>
              <a:prstDash val="solid"/>
              <a:round/>
              <a:headEnd type="none" w="med" len="med"/>
              <a:tailEnd type="none" w="med" len="med"/>
            </a:ln>
          </a:top>
          <a:bottom>
            <a:ln w="12700" cap="flat" cmpd="sng">
              <a:solidFill>
                <a:schemeClr val="accent2"/>
              </a:solidFill>
              <a:prstDash val="solid"/>
              <a:round/>
              <a:headEnd type="none" w="med" len="med"/>
              <a:tailEnd type="none" w="med" len="med"/>
            </a:ln>
          </a:bottom>
          <a:insideH>
            <a:ln w="12700" cap="flat" cmpd="sng">
              <a:solidFill>
                <a:schemeClr val="accent2"/>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chemeClr val="lt1"/>
          </a:solidFill>
        </a:fill>
      </a:tcStyle>
    </a:wholeTbl>
    <a:band1H>
      <a:tcTxStyle/>
      <a:tcStyle>
        <a:tcBdr/>
        <a:fill>
          <a:solidFill>
            <a:srgbClr val="FDEFE7"/>
          </a:solidFill>
        </a:fill>
      </a:tcStyle>
    </a:band1H>
    <a:band2H>
      <a:tcTxStyle/>
      <a:tcStyle>
        <a:tcBdr/>
      </a:tcStyle>
    </a:band2H>
    <a:band1V>
      <a:tcTxStyle/>
      <a:tcStyle>
        <a:tcBdr/>
        <a:fill>
          <a:solidFill>
            <a:srgbClr val="FDEFE7"/>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2"/>
              </a:solidFill>
              <a:prstDash val="solid"/>
              <a:round/>
              <a:headEnd type="none" w="med" len="med"/>
              <a:tailEnd type="none" w="med" len="med"/>
            </a:ln>
          </a:top>
        </a:tcBdr>
        <a:fill>
          <a:solidFill>
            <a:schemeClr val="l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17"/>
    <p:restoredTop sz="94678"/>
  </p:normalViewPr>
  <p:slideViewPr>
    <p:cSldViewPr snapToGrid="0" snapToObjects="1">
      <p:cViewPr varScale="1">
        <p:scale>
          <a:sx n="120" d="100"/>
          <a:sy n="120" d="100"/>
        </p:scale>
        <p:origin x="192" y="1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C0DCF-AF5A-0244-9CB3-ECAE07D99CD6}" type="doc">
      <dgm:prSet loTypeId="urn:microsoft.com/office/officeart/2005/8/layout/hChevron3" loCatId="" qsTypeId="urn:microsoft.com/office/officeart/2005/8/quickstyle/simple1" qsCatId="simple" csTypeId="urn:microsoft.com/office/officeart/2005/8/colors/colorful2" csCatId="colorful" phldr="1"/>
      <dgm:spPr/>
    </dgm:pt>
    <dgm:pt modelId="{16024C20-4D4E-E942-9784-6F17B176B59B}">
      <dgm:prSet phldrT="[Text]"/>
      <dgm:spPr/>
      <dgm:t>
        <a:bodyPr/>
        <a:lstStyle/>
        <a:p>
          <a:r>
            <a:rPr lang="en-US" dirty="0" smtClean="0"/>
            <a:t>input</a:t>
          </a:r>
          <a:endParaRPr lang="en-US" dirty="0"/>
        </a:p>
      </dgm:t>
    </dgm:pt>
    <dgm:pt modelId="{8355FCC0-1F68-9844-B408-A3DF776F4770}" type="parTrans" cxnId="{9373792D-7E49-B647-9AA4-A7BF471B9089}">
      <dgm:prSet/>
      <dgm:spPr/>
      <dgm:t>
        <a:bodyPr/>
        <a:lstStyle/>
        <a:p>
          <a:endParaRPr lang="en-US"/>
        </a:p>
      </dgm:t>
    </dgm:pt>
    <dgm:pt modelId="{2918B4CB-4729-9943-8F87-6C055E45931C}" type="sibTrans" cxnId="{9373792D-7E49-B647-9AA4-A7BF471B9089}">
      <dgm:prSet/>
      <dgm:spPr/>
      <dgm:t>
        <a:bodyPr/>
        <a:lstStyle/>
        <a:p>
          <a:endParaRPr lang="en-US"/>
        </a:p>
      </dgm:t>
    </dgm:pt>
    <dgm:pt modelId="{6C6972AE-2C9E-194A-B4FB-68198D8D1725}">
      <dgm:prSet phldrT="[Text]"/>
      <dgm:spPr/>
      <dgm:t>
        <a:bodyPr/>
        <a:lstStyle/>
        <a:p>
          <a:r>
            <a:rPr lang="en-US" dirty="0" smtClean="0"/>
            <a:t>parse</a:t>
          </a:r>
          <a:endParaRPr lang="en-US" dirty="0"/>
        </a:p>
      </dgm:t>
    </dgm:pt>
    <dgm:pt modelId="{B767FD10-A5D9-9B48-9065-4339141E8F9E}" type="parTrans" cxnId="{6FBF5327-4F1A-CB47-A086-E509AA1DEA59}">
      <dgm:prSet/>
      <dgm:spPr/>
      <dgm:t>
        <a:bodyPr/>
        <a:lstStyle/>
        <a:p>
          <a:endParaRPr lang="en-US"/>
        </a:p>
      </dgm:t>
    </dgm:pt>
    <dgm:pt modelId="{943B3C8F-042F-D443-B35B-995B9244FA27}" type="sibTrans" cxnId="{6FBF5327-4F1A-CB47-A086-E509AA1DEA59}">
      <dgm:prSet/>
      <dgm:spPr/>
      <dgm:t>
        <a:bodyPr/>
        <a:lstStyle/>
        <a:p>
          <a:endParaRPr lang="en-US"/>
        </a:p>
      </dgm:t>
    </dgm:pt>
    <dgm:pt modelId="{EC2D902E-B205-4341-BBC3-1B1FAB4EFFDA}">
      <dgm:prSet phldrT="[Text]"/>
      <dgm:spPr/>
      <dgm:t>
        <a:bodyPr/>
        <a:lstStyle/>
        <a:p>
          <a:r>
            <a:rPr lang="en-US" dirty="0" smtClean="0"/>
            <a:t>filter</a:t>
          </a:r>
          <a:endParaRPr lang="en-US" dirty="0"/>
        </a:p>
      </dgm:t>
    </dgm:pt>
    <dgm:pt modelId="{98093758-22FD-5249-A18D-75492D6EDBF6}" type="parTrans" cxnId="{6E2075C9-9062-BD46-9E12-9CDCDF460114}">
      <dgm:prSet/>
      <dgm:spPr/>
      <dgm:t>
        <a:bodyPr/>
        <a:lstStyle/>
        <a:p>
          <a:endParaRPr lang="en-US"/>
        </a:p>
      </dgm:t>
    </dgm:pt>
    <dgm:pt modelId="{BD3017BE-20F1-9D4E-BDE9-DDAA59A8EFDB}" type="sibTrans" cxnId="{6E2075C9-9062-BD46-9E12-9CDCDF460114}">
      <dgm:prSet/>
      <dgm:spPr/>
      <dgm:t>
        <a:bodyPr/>
        <a:lstStyle/>
        <a:p>
          <a:endParaRPr lang="en-US"/>
        </a:p>
      </dgm:t>
    </dgm:pt>
    <dgm:pt modelId="{18935D8E-3429-CB4B-B8F7-B0564E43DEC9}">
      <dgm:prSet phldrT="[Text]"/>
      <dgm:spPr/>
      <dgm:t>
        <a:bodyPr/>
        <a:lstStyle/>
        <a:p>
          <a:r>
            <a:rPr lang="en-US" dirty="0" smtClean="0"/>
            <a:t>buffer</a:t>
          </a:r>
        </a:p>
      </dgm:t>
    </dgm:pt>
    <dgm:pt modelId="{77D0049B-61EB-2C4B-8C5B-C23F81393ECC}" type="parTrans" cxnId="{FC1D07CF-3B16-D748-BA3B-5B25A5559931}">
      <dgm:prSet/>
      <dgm:spPr/>
      <dgm:t>
        <a:bodyPr/>
        <a:lstStyle/>
        <a:p>
          <a:endParaRPr lang="en-US"/>
        </a:p>
      </dgm:t>
    </dgm:pt>
    <dgm:pt modelId="{57E502DD-5C9A-D240-8DE0-651F7CEAF25B}" type="sibTrans" cxnId="{FC1D07CF-3B16-D748-BA3B-5B25A5559931}">
      <dgm:prSet/>
      <dgm:spPr/>
      <dgm:t>
        <a:bodyPr/>
        <a:lstStyle/>
        <a:p>
          <a:endParaRPr lang="en-US"/>
        </a:p>
      </dgm:t>
    </dgm:pt>
    <dgm:pt modelId="{C7B0A38E-A333-8844-919E-491117DBF567}">
      <dgm:prSet phldrT="[Text]"/>
      <dgm:spPr/>
      <dgm:t>
        <a:bodyPr/>
        <a:lstStyle/>
        <a:p>
          <a:r>
            <a:rPr lang="en-US" dirty="0" smtClean="0"/>
            <a:t>output</a:t>
          </a:r>
        </a:p>
      </dgm:t>
    </dgm:pt>
    <dgm:pt modelId="{F2FB4E0D-C5E6-C343-AA59-4414A4B4F63B}" type="parTrans" cxnId="{18867485-BADF-3345-8C74-A0423105CB7F}">
      <dgm:prSet/>
      <dgm:spPr/>
      <dgm:t>
        <a:bodyPr/>
        <a:lstStyle/>
        <a:p>
          <a:endParaRPr lang="en-US"/>
        </a:p>
      </dgm:t>
    </dgm:pt>
    <dgm:pt modelId="{EC125788-8C31-7C4A-B31F-77A860CE65A8}" type="sibTrans" cxnId="{18867485-BADF-3345-8C74-A0423105CB7F}">
      <dgm:prSet/>
      <dgm:spPr/>
      <dgm:t>
        <a:bodyPr/>
        <a:lstStyle/>
        <a:p>
          <a:endParaRPr lang="en-US"/>
        </a:p>
      </dgm:t>
    </dgm:pt>
    <dgm:pt modelId="{F9E9E1B7-F19D-5343-9715-C058F8573092}">
      <dgm:prSet phldrT="[Text]"/>
      <dgm:spPr/>
      <dgm:t>
        <a:bodyPr/>
        <a:lstStyle/>
        <a:p>
          <a:r>
            <a:rPr lang="en-US" dirty="0" smtClean="0"/>
            <a:t>formatter</a:t>
          </a:r>
        </a:p>
      </dgm:t>
    </dgm:pt>
    <dgm:pt modelId="{B95ED6A3-2C89-0F41-9428-8086FE6AC52F}" type="parTrans" cxnId="{6EDE33B6-E6ED-2948-B50B-55D4A88881AB}">
      <dgm:prSet/>
      <dgm:spPr/>
      <dgm:t>
        <a:bodyPr/>
        <a:lstStyle/>
        <a:p>
          <a:endParaRPr lang="en-US"/>
        </a:p>
      </dgm:t>
    </dgm:pt>
    <dgm:pt modelId="{5047EE08-E6B9-3848-8B1B-39373D2D533A}" type="sibTrans" cxnId="{6EDE33B6-E6ED-2948-B50B-55D4A88881AB}">
      <dgm:prSet/>
      <dgm:spPr/>
      <dgm:t>
        <a:bodyPr/>
        <a:lstStyle/>
        <a:p>
          <a:endParaRPr lang="en-US"/>
        </a:p>
      </dgm:t>
    </dgm:pt>
    <dgm:pt modelId="{BF5CF357-A650-1C49-ABAB-845FB80D3F65}" type="pres">
      <dgm:prSet presAssocID="{258C0DCF-AF5A-0244-9CB3-ECAE07D99CD6}" presName="Name0" presStyleCnt="0">
        <dgm:presLayoutVars>
          <dgm:dir/>
          <dgm:resizeHandles val="exact"/>
        </dgm:presLayoutVars>
      </dgm:prSet>
      <dgm:spPr/>
    </dgm:pt>
    <dgm:pt modelId="{358A19EC-DC95-7840-8AE3-904E2607344A}" type="pres">
      <dgm:prSet presAssocID="{16024C20-4D4E-E942-9784-6F17B176B59B}" presName="parTxOnly" presStyleLbl="node1" presStyleIdx="0" presStyleCnt="6">
        <dgm:presLayoutVars>
          <dgm:bulletEnabled val="1"/>
        </dgm:presLayoutVars>
      </dgm:prSet>
      <dgm:spPr/>
      <dgm:t>
        <a:bodyPr/>
        <a:lstStyle/>
        <a:p>
          <a:endParaRPr lang="en-US"/>
        </a:p>
      </dgm:t>
    </dgm:pt>
    <dgm:pt modelId="{730CDAAE-4E88-5B47-928F-8FEDDC2FBCEB}" type="pres">
      <dgm:prSet presAssocID="{2918B4CB-4729-9943-8F87-6C055E45931C}" presName="parSpace" presStyleCnt="0"/>
      <dgm:spPr/>
    </dgm:pt>
    <dgm:pt modelId="{0C88E19C-4BDB-894B-930A-E2D9B07ED6F6}" type="pres">
      <dgm:prSet presAssocID="{6C6972AE-2C9E-194A-B4FB-68198D8D1725}" presName="parTxOnly" presStyleLbl="node1" presStyleIdx="1" presStyleCnt="6">
        <dgm:presLayoutVars>
          <dgm:bulletEnabled val="1"/>
        </dgm:presLayoutVars>
      </dgm:prSet>
      <dgm:spPr/>
      <dgm:t>
        <a:bodyPr/>
        <a:lstStyle/>
        <a:p>
          <a:endParaRPr lang="en-US"/>
        </a:p>
      </dgm:t>
    </dgm:pt>
    <dgm:pt modelId="{F1CF3472-2512-DF40-800B-E192B9E7CA9E}" type="pres">
      <dgm:prSet presAssocID="{943B3C8F-042F-D443-B35B-995B9244FA27}" presName="parSpace" presStyleCnt="0"/>
      <dgm:spPr/>
    </dgm:pt>
    <dgm:pt modelId="{67BD21C1-A4F1-BA4C-873B-0F4F5CDCCF0A}" type="pres">
      <dgm:prSet presAssocID="{EC2D902E-B205-4341-BBC3-1B1FAB4EFFDA}" presName="parTxOnly" presStyleLbl="node1" presStyleIdx="2" presStyleCnt="6">
        <dgm:presLayoutVars>
          <dgm:bulletEnabled val="1"/>
        </dgm:presLayoutVars>
      </dgm:prSet>
      <dgm:spPr/>
      <dgm:t>
        <a:bodyPr/>
        <a:lstStyle/>
        <a:p>
          <a:endParaRPr lang="en-US"/>
        </a:p>
      </dgm:t>
    </dgm:pt>
    <dgm:pt modelId="{87B6D63D-3A7F-F243-A4E6-D25B995376E7}" type="pres">
      <dgm:prSet presAssocID="{BD3017BE-20F1-9D4E-BDE9-DDAA59A8EFDB}" presName="parSpace" presStyleCnt="0"/>
      <dgm:spPr/>
    </dgm:pt>
    <dgm:pt modelId="{D917F391-38DD-884B-9D04-2407814B47A9}" type="pres">
      <dgm:prSet presAssocID="{18935D8E-3429-CB4B-B8F7-B0564E43DEC9}" presName="parTxOnly" presStyleLbl="node1" presStyleIdx="3" presStyleCnt="6">
        <dgm:presLayoutVars>
          <dgm:bulletEnabled val="1"/>
        </dgm:presLayoutVars>
      </dgm:prSet>
      <dgm:spPr/>
      <dgm:t>
        <a:bodyPr/>
        <a:lstStyle/>
        <a:p>
          <a:endParaRPr lang="en-US"/>
        </a:p>
      </dgm:t>
    </dgm:pt>
    <dgm:pt modelId="{AB67A825-DCD2-1241-B1B6-4C69C199137E}" type="pres">
      <dgm:prSet presAssocID="{57E502DD-5C9A-D240-8DE0-651F7CEAF25B}" presName="parSpace" presStyleCnt="0"/>
      <dgm:spPr/>
    </dgm:pt>
    <dgm:pt modelId="{E2780CA9-CBD2-134E-B9E4-CDB013DEFCC7}" type="pres">
      <dgm:prSet presAssocID="{C7B0A38E-A333-8844-919E-491117DBF567}" presName="parTxOnly" presStyleLbl="node1" presStyleIdx="4" presStyleCnt="6">
        <dgm:presLayoutVars>
          <dgm:bulletEnabled val="1"/>
        </dgm:presLayoutVars>
      </dgm:prSet>
      <dgm:spPr/>
      <dgm:t>
        <a:bodyPr/>
        <a:lstStyle/>
        <a:p>
          <a:endParaRPr lang="en-US"/>
        </a:p>
      </dgm:t>
    </dgm:pt>
    <dgm:pt modelId="{4B2FBBF9-E2EF-0B45-A275-D2A5A335F8B4}" type="pres">
      <dgm:prSet presAssocID="{EC125788-8C31-7C4A-B31F-77A860CE65A8}" presName="parSpace" presStyleCnt="0"/>
      <dgm:spPr/>
    </dgm:pt>
    <dgm:pt modelId="{6CAD4810-64F1-CA4B-A5D3-7EB50C4F242D}" type="pres">
      <dgm:prSet presAssocID="{F9E9E1B7-F19D-5343-9715-C058F8573092}" presName="parTxOnly" presStyleLbl="node1" presStyleIdx="5" presStyleCnt="6">
        <dgm:presLayoutVars>
          <dgm:bulletEnabled val="1"/>
        </dgm:presLayoutVars>
      </dgm:prSet>
      <dgm:spPr/>
      <dgm:t>
        <a:bodyPr/>
        <a:lstStyle/>
        <a:p>
          <a:endParaRPr lang="en-US"/>
        </a:p>
      </dgm:t>
    </dgm:pt>
  </dgm:ptLst>
  <dgm:cxnLst>
    <dgm:cxn modelId="{7D76DA89-72DD-C143-8ED7-BCEA3D09FC33}" type="presOf" srcId="{16024C20-4D4E-E942-9784-6F17B176B59B}" destId="{358A19EC-DC95-7840-8AE3-904E2607344A}" srcOrd="0" destOrd="0" presId="urn:microsoft.com/office/officeart/2005/8/layout/hChevron3"/>
    <dgm:cxn modelId="{9373792D-7E49-B647-9AA4-A7BF471B9089}" srcId="{258C0DCF-AF5A-0244-9CB3-ECAE07D99CD6}" destId="{16024C20-4D4E-E942-9784-6F17B176B59B}" srcOrd="0" destOrd="0" parTransId="{8355FCC0-1F68-9844-B408-A3DF776F4770}" sibTransId="{2918B4CB-4729-9943-8F87-6C055E45931C}"/>
    <dgm:cxn modelId="{6E2075C9-9062-BD46-9E12-9CDCDF460114}" srcId="{258C0DCF-AF5A-0244-9CB3-ECAE07D99CD6}" destId="{EC2D902E-B205-4341-BBC3-1B1FAB4EFFDA}" srcOrd="2" destOrd="0" parTransId="{98093758-22FD-5249-A18D-75492D6EDBF6}" sibTransId="{BD3017BE-20F1-9D4E-BDE9-DDAA59A8EFDB}"/>
    <dgm:cxn modelId="{6FBF5327-4F1A-CB47-A086-E509AA1DEA59}" srcId="{258C0DCF-AF5A-0244-9CB3-ECAE07D99CD6}" destId="{6C6972AE-2C9E-194A-B4FB-68198D8D1725}" srcOrd="1" destOrd="0" parTransId="{B767FD10-A5D9-9B48-9065-4339141E8F9E}" sibTransId="{943B3C8F-042F-D443-B35B-995B9244FA27}"/>
    <dgm:cxn modelId="{4B7087D4-939F-5E4B-B4D6-5B63401A7B68}" type="presOf" srcId="{C7B0A38E-A333-8844-919E-491117DBF567}" destId="{E2780CA9-CBD2-134E-B9E4-CDB013DEFCC7}" srcOrd="0" destOrd="0" presId="urn:microsoft.com/office/officeart/2005/8/layout/hChevron3"/>
    <dgm:cxn modelId="{568CF1EC-845E-9A42-8CF4-6CC466A44A9F}" type="presOf" srcId="{EC2D902E-B205-4341-BBC3-1B1FAB4EFFDA}" destId="{67BD21C1-A4F1-BA4C-873B-0F4F5CDCCF0A}" srcOrd="0" destOrd="0" presId="urn:microsoft.com/office/officeart/2005/8/layout/hChevron3"/>
    <dgm:cxn modelId="{49BDF738-3BDE-6E4D-B9E6-ABEB8AE99529}" type="presOf" srcId="{18935D8E-3429-CB4B-B8F7-B0564E43DEC9}" destId="{D917F391-38DD-884B-9D04-2407814B47A9}" srcOrd="0" destOrd="0" presId="urn:microsoft.com/office/officeart/2005/8/layout/hChevron3"/>
    <dgm:cxn modelId="{18867485-BADF-3345-8C74-A0423105CB7F}" srcId="{258C0DCF-AF5A-0244-9CB3-ECAE07D99CD6}" destId="{C7B0A38E-A333-8844-919E-491117DBF567}" srcOrd="4" destOrd="0" parTransId="{F2FB4E0D-C5E6-C343-AA59-4414A4B4F63B}" sibTransId="{EC125788-8C31-7C4A-B31F-77A860CE65A8}"/>
    <dgm:cxn modelId="{6EDE33B6-E6ED-2948-B50B-55D4A88881AB}" srcId="{258C0DCF-AF5A-0244-9CB3-ECAE07D99CD6}" destId="{F9E9E1B7-F19D-5343-9715-C058F8573092}" srcOrd="5" destOrd="0" parTransId="{B95ED6A3-2C89-0F41-9428-8086FE6AC52F}" sibTransId="{5047EE08-E6B9-3848-8B1B-39373D2D533A}"/>
    <dgm:cxn modelId="{FC1D07CF-3B16-D748-BA3B-5B25A5559931}" srcId="{258C0DCF-AF5A-0244-9CB3-ECAE07D99CD6}" destId="{18935D8E-3429-CB4B-B8F7-B0564E43DEC9}" srcOrd="3" destOrd="0" parTransId="{77D0049B-61EB-2C4B-8C5B-C23F81393ECC}" sibTransId="{57E502DD-5C9A-D240-8DE0-651F7CEAF25B}"/>
    <dgm:cxn modelId="{B67519A7-DFFF-4B46-8C34-912373B96D90}" type="presOf" srcId="{F9E9E1B7-F19D-5343-9715-C058F8573092}" destId="{6CAD4810-64F1-CA4B-A5D3-7EB50C4F242D}" srcOrd="0" destOrd="0" presId="urn:microsoft.com/office/officeart/2005/8/layout/hChevron3"/>
    <dgm:cxn modelId="{778870AA-A336-2F48-A985-11615E972DFC}" type="presOf" srcId="{6C6972AE-2C9E-194A-B4FB-68198D8D1725}" destId="{0C88E19C-4BDB-894B-930A-E2D9B07ED6F6}" srcOrd="0" destOrd="0" presId="urn:microsoft.com/office/officeart/2005/8/layout/hChevron3"/>
    <dgm:cxn modelId="{800F80C4-E54E-4D42-8461-5761CF3CA10A}" type="presOf" srcId="{258C0DCF-AF5A-0244-9CB3-ECAE07D99CD6}" destId="{BF5CF357-A650-1C49-ABAB-845FB80D3F65}" srcOrd="0" destOrd="0" presId="urn:microsoft.com/office/officeart/2005/8/layout/hChevron3"/>
    <dgm:cxn modelId="{05DB7D8A-E1CD-A64F-9C37-FB8FAF6EE964}" type="presParOf" srcId="{BF5CF357-A650-1C49-ABAB-845FB80D3F65}" destId="{358A19EC-DC95-7840-8AE3-904E2607344A}" srcOrd="0" destOrd="0" presId="urn:microsoft.com/office/officeart/2005/8/layout/hChevron3"/>
    <dgm:cxn modelId="{177173C0-87A1-DB46-A2EC-1FCE072C4D29}" type="presParOf" srcId="{BF5CF357-A650-1C49-ABAB-845FB80D3F65}" destId="{730CDAAE-4E88-5B47-928F-8FEDDC2FBCEB}" srcOrd="1" destOrd="0" presId="urn:microsoft.com/office/officeart/2005/8/layout/hChevron3"/>
    <dgm:cxn modelId="{2BBA338E-F1EA-4541-9E5E-A3A271D2F4CD}" type="presParOf" srcId="{BF5CF357-A650-1C49-ABAB-845FB80D3F65}" destId="{0C88E19C-4BDB-894B-930A-E2D9B07ED6F6}" srcOrd="2" destOrd="0" presId="urn:microsoft.com/office/officeart/2005/8/layout/hChevron3"/>
    <dgm:cxn modelId="{0F900EAA-932C-954F-9998-5BD43B6CD54A}" type="presParOf" srcId="{BF5CF357-A650-1C49-ABAB-845FB80D3F65}" destId="{F1CF3472-2512-DF40-800B-E192B9E7CA9E}" srcOrd="3" destOrd="0" presId="urn:microsoft.com/office/officeart/2005/8/layout/hChevron3"/>
    <dgm:cxn modelId="{E267E403-C830-9C44-AAD0-81D40B9C60A9}" type="presParOf" srcId="{BF5CF357-A650-1C49-ABAB-845FB80D3F65}" destId="{67BD21C1-A4F1-BA4C-873B-0F4F5CDCCF0A}" srcOrd="4" destOrd="0" presId="urn:microsoft.com/office/officeart/2005/8/layout/hChevron3"/>
    <dgm:cxn modelId="{365E74FD-CDEB-854F-A372-1477BE64C085}" type="presParOf" srcId="{BF5CF357-A650-1C49-ABAB-845FB80D3F65}" destId="{87B6D63D-3A7F-F243-A4E6-D25B995376E7}" srcOrd="5" destOrd="0" presId="urn:microsoft.com/office/officeart/2005/8/layout/hChevron3"/>
    <dgm:cxn modelId="{A37C3DBE-5889-E84A-86D2-729D6DC88AA6}" type="presParOf" srcId="{BF5CF357-A650-1C49-ABAB-845FB80D3F65}" destId="{D917F391-38DD-884B-9D04-2407814B47A9}" srcOrd="6" destOrd="0" presId="urn:microsoft.com/office/officeart/2005/8/layout/hChevron3"/>
    <dgm:cxn modelId="{0A2F5F60-DFF6-074C-9531-D662CE49351F}" type="presParOf" srcId="{BF5CF357-A650-1C49-ABAB-845FB80D3F65}" destId="{AB67A825-DCD2-1241-B1B6-4C69C199137E}" srcOrd="7" destOrd="0" presId="urn:microsoft.com/office/officeart/2005/8/layout/hChevron3"/>
    <dgm:cxn modelId="{FFAD07AD-B3AD-B74D-AFDA-4E657970A80F}" type="presParOf" srcId="{BF5CF357-A650-1C49-ABAB-845FB80D3F65}" destId="{E2780CA9-CBD2-134E-B9E4-CDB013DEFCC7}" srcOrd="8" destOrd="0" presId="urn:microsoft.com/office/officeart/2005/8/layout/hChevron3"/>
    <dgm:cxn modelId="{966C99FD-F585-8246-ABBF-96F4BFC6DC4C}" type="presParOf" srcId="{BF5CF357-A650-1C49-ABAB-845FB80D3F65}" destId="{4B2FBBF9-E2EF-0B45-A275-D2A5A335F8B4}" srcOrd="9" destOrd="0" presId="urn:microsoft.com/office/officeart/2005/8/layout/hChevron3"/>
    <dgm:cxn modelId="{CCA5FA98-8B6F-5840-ACAF-5529D7B16F5D}" type="presParOf" srcId="{BF5CF357-A650-1C49-ABAB-845FB80D3F65}" destId="{6CAD4810-64F1-CA4B-A5D3-7EB50C4F242D}"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A19EC-DC95-7840-8AE3-904E2607344A}">
      <dsp:nvSpPr>
        <dsp:cNvPr id="0" name=""/>
        <dsp:cNvSpPr/>
      </dsp:nvSpPr>
      <dsp:spPr>
        <a:xfrm>
          <a:off x="992" y="260175"/>
          <a:ext cx="1625203" cy="650081"/>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lvl="0" algn="ctr" defTabSz="755650">
            <a:lnSpc>
              <a:spcPct val="90000"/>
            </a:lnSpc>
            <a:spcBef>
              <a:spcPct val="0"/>
            </a:spcBef>
            <a:spcAft>
              <a:spcPct val="35000"/>
            </a:spcAft>
          </a:pPr>
          <a:r>
            <a:rPr lang="en-US" sz="1700" kern="1200" dirty="0" smtClean="0"/>
            <a:t>input</a:t>
          </a:r>
          <a:endParaRPr lang="en-US" sz="1700" kern="1200" dirty="0"/>
        </a:p>
      </dsp:txBody>
      <dsp:txXfrm>
        <a:off x="992" y="260175"/>
        <a:ext cx="1462683" cy="650081"/>
      </dsp:txXfrm>
    </dsp:sp>
    <dsp:sp modelId="{0C88E19C-4BDB-894B-930A-E2D9B07ED6F6}">
      <dsp:nvSpPr>
        <dsp:cNvPr id="0" name=""/>
        <dsp:cNvSpPr/>
      </dsp:nvSpPr>
      <dsp:spPr>
        <a:xfrm>
          <a:off x="1301154" y="260175"/>
          <a:ext cx="1625203" cy="650081"/>
        </a:xfrm>
        <a:prstGeom prst="chevron">
          <a:avLst/>
        </a:prstGeom>
        <a:solidFill>
          <a:schemeClr val="accent2">
            <a:hueOff val="505691"/>
            <a:satOff val="-6112"/>
            <a:lumOff val="1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dirty="0" smtClean="0"/>
            <a:t>parse</a:t>
          </a:r>
          <a:endParaRPr lang="en-US" sz="1700" kern="1200" dirty="0"/>
        </a:p>
      </dsp:txBody>
      <dsp:txXfrm>
        <a:off x="1626195" y="260175"/>
        <a:ext cx="975122" cy="650081"/>
      </dsp:txXfrm>
    </dsp:sp>
    <dsp:sp modelId="{67BD21C1-A4F1-BA4C-873B-0F4F5CDCCF0A}">
      <dsp:nvSpPr>
        <dsp:cNvPr id="0" name=""/>
        <dsp:cNvSpPr/>
      </dsp:nvSpPr>
      <dsp:spPr>
        <a:xfrm>
          <a:off x="2601317" y="260175"/>
          <a:ext cx="1625203" cy="650081"/>
        </a:xfrm>
        <a:prstGeom prst="chevron">
          <a:avLst/>
        </a:prstGeom>
        <a:solidFill>
          <a:schemeClr val="accent2">
            <a:hueOff val="1011382"/>
            <a:satOff val="-12225"/>
            <a:lumOff val="25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dirty="0" smtClean="0"/>
            <a:t>filter</a:t>
          </a:r>
          <a:endParaRPr lang="en-US" sz="1700" kern="1200" dirty="0"/>
        </a:p>
      </dsp:txBody>
      <dsp:txXfrm>
        <a:off x="2926358" y="260175"/>
        <a:ext cx="975122" cy="650081"/>
      </dsp:txXfrm>
    </dsp:sp>
    <dsp:sp modelId="{D917F391-38DD-884B-9D04-2407814B47A9}">
      <dsp:nvSpPr>
        <dsp:cNvPr id="0" name=""/>
        <dsp:cNvSpPr/>
      </dsp:nvSpPr>
      <dsp:spPr>
        <a:xfrm>
          <a:off x="3901479" y="260175"/>
          <a:ext cx="1625203" cy="650081"/>
        </a:xfrm>
        <a:prstGeom prst="chevron">
          <a:avLst/>
        </a:prstGeom>
        <a:solidFill>
          <a:schemeClr val="accent2">
            <a:hueOff val="1517072"/>
            <a:satOff val="-18337"/>
            <a:lumOff val="3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dirty="0" smtClean="0"/>
            <a:t>buffer</a:t>
          </a:r>
        </a:p>
      </dsp:txBody>
      <dsp:txXfrm>
        <a:off x="4226520" y="260175"/>
        <a:ext cx="975122" cy="650081"/>
      </dsp:txXfrm>
    </dsp:sp>
    <dsp:sp modelId="{E2780CA9-CBD2-134E-B9E4-CDB013DEFCC7}">
      <dsp:nvSpPr>
        <dsp:cNvPr id="0" name=""/>
        <dsp:cNvSpPr/>
      </dsp:nvSpPr>
      <dsp:spPr>
        <a:xfrm>
          <a:off x="5201642" y="260175"/>
          <a:ext cx="1625203" cy="650081"/>
        </a:xfrm>
        <a:prstGeom prst="chevron">
          <a:avLst/>
        </a:prstGeom>
        <a:solidFill>
          <a:schemeClr val="accent2">
            <a:hueOff val="2022763"/>
            <a:satOff val="-24450"/>
            <a:lumOff val="50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dirty="0" smtClean="0"/>
            <a:t>output</a:t>
          </a:r>
        </a:p>
      </dsp:txBody>
      <dsp:txXfrm>
        <a:off x="5526683" y="260175"/>
        <a:ext cx="975122" cy="650081"/>
      </dsp:txXfrm>
    </dsp:sp>
    <dsp:sp modelId="{6CAD4810-64F1-CA4B-A5D3-7EB50C4F242D}">
      <dsp:nvSpPr>
        <dsp:cNvPr id="0" name=""/>
        <dsp:cNvSpPr/>
      </dsp:nvSpPr>
      <dsp:spPr>
        <a:xfrm>
          <a:off x="6501804" y="260175"/>
          <a:ext cx="1625203" cy="650081"/>
        </a:xfrm>
        <a:prstGeom prst="chevron">
          <a:avLst/>
        </a:prstGeom>
        <a:solidFill>
          <a:schemeClr val="accent2">
            <a:hueOff val="2528454"/>
            <a:satOff val="-30562"/>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dirty="0" smtClean="0"/>
            <a:t>formatter</a:t>
          </a:r>
        </a:p>
      </dsp:txBody>
      <dsp:txXfrm>
        <a:off x="6826845" y="260175"/>
        <a:ext cx="975122" cy="65008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latin typeface="Calibri"/>
                <a:ea typeface="Calibri"/>
                <a:cs typeface="Calibri"/>
                <a:sym typeface="Calibri"/>
              </a:defRPr>
            </a:lvl1pPr>
            <a:lvl2pPr marL="0" marR="0" lvl="1" indent="228600" algn="l" rtl="0">
              <a:spcBef>
                <a:spcPts val="0"/>
              </a:spcBef>
              <a:buSzPts val="1400"/>
              <a:buNone/>
              <a:defRPr sz="1200" b="0" i="0" u="none" strike="noStrike" cap="none">
                <a:latin typeface="Calibri"/>
                <a:ea typeface="Calibri"/>
                <a:cs typeface="Calibri"/>
                <a:sym typeface="Calibri"/>
              </a:defRPr>
            </a:lvl2pPr>
            <a:lvl3pPr marL="0" marR="0" lvl="2" indent="457200" algn="l" rtl="0">
              <a:spcBef>
                <a:spcPts val="0"/>
              </a:spcBef>
              <a:buSzPts val="1400"/>
              <a:buNone/>
              <a:defRPr sz="1200" b="0" i="0" u="none" strike="noStrike" cap="none">
                <a:latin typeface="Calibri"/>
                <a:ea typeface="Calibri"/>
                <a:cs typeface="Calibri"/>
                <a:sym typeface="Calibri"/>
              </a:defRPr>
            </a:lvl3pPr>
            <a:lvl4pPr marL="0" marR="0" lvl="3" indent="685800" algn="l" rtl="0">
              <a:spcBef>
                <a:spcPts val="0"/>
              </a:spcBef>
              <a:buSzPts val="1400"/>
              <a:buNone/>
              <a:defRPr sz="1200" b="0" i="0" u="none" strike="noStrike" cap="none">
                <a:latin typeface="Calibri"/>
                <a:ea typeface="Calibri"/>
                <a:cs typeface="Calibri"/>
                <a:sym typeface="Calibri"/>
              </a:defRPr>
            </a:lvl4pPr>
            <a:lvl5pPr marL="0" marR="0" lvl="4" indent="914400" algn="l" rtl="0">
              <a:spcBef>
                <a:spcPts val="0"/>
              </a:spcBef>
              <a:buSzPts val="1400"/>
              <a:buNone/>
              <a:defRPr sz="1200" b="0" i="0" u="none" strike="noStrike" cap="none">
                <a:latin typeface="Calibri"/>
                <a:ea typeface="Calibri"/>
                <a:cs typeface="Calibri"/>
                <a:sym typeface="Calibri"/>
              </a:defRPr>
            </a:lvl5pPr>
            <a:lvl6pPr marL="0" marR="0" lvl="5" indent="1143000" algn="l" rtl="0">
              <a:spcBef>
                <a:spcPts val="0"/>
              </a:spcBef>
              <a:buSzPts val="1400"/>
              <a:buNone/>
              <a:defRPr sz="1200" b="0" i="0" u="none" strike="noStrike" cap="none">
                <a:latin typeface="Calibri"/>
                <a:ea typeface="Calibri"/>
                <a:cs typeface="Calibri"/>
                <a:sym typeface="Calibri"/>
              </a:defRPr>
            </a:lvl6pPr>
            <a:lvl7pPr marL="0" marR="0" lvl="6" indent="1371600" algn="l" rtl="0">
              <a:spcBef>
                <a:spcPts val="0"/>
              </a:spcBef>
              <a:buSzPts val="1400"/>
              <a:buNone/>
              <a:defRPr sz="1200" b="0" i="0" u="none" strike="noStrike" cap="none">
                <a:latin typeface="Calibri"/>
                <a:ea typeface="Calibri"/>
                <a:cs typeface="Calibri"/>
                <a:sym typeface="Calibri"/>
              </a:defRPr>
            </a:lvl7pPr>
            <a:lvl8pPr marL="0" marR="0" lvl="7" indent="1600200" algn="l" rtl="0">
              <a:spcBef>
                <a:spcPts val="0"/>
              </a:spcBef>
              <a:buSzPts val="1400"/>
              <a:buNone/>
              <a:defRPr sz="1200" b="0" i="0" u="none" strike="noStrike" cap="none">
                <a:latin typeface="Calibri"/>
                <a:ea typeface="Calibri"/>
                <a:cs typeface="Calibri"/>
                <a:sym typeface="Calibri"/>
              </a:defRPr>
            </a:lvl8pPr>
            <a:lvl9pPr marL="0" marR="0" lvl="8" indent="1828800" algn="l" rtl="0">
              <a:spcBef>
                <a:spcPts val="0"/>
              </a:spcBef>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0352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4" name="Shape 114"/>
          <p:cNvSpPr txBox="1">
            <a:spLocks noGrp="1"/>
          </p:cNvSpPr>
          <p:nvPr>
            <p:ph type="body" idx="1"/>
          </p:nvPr>
        </p:nvSpPr>
        <p:spPr>
          <a:xfrm>
            <a:off x="914400" y="4343400"/>
            <a:ext cx="5029200" cy="411480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9854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2117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115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38314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SolarWinds_Title">
    <p:bg>
      <p:bgPr>
        <a:blipFill rotWithShape="1">
          <a:blip r:embed="rId2">
            <a:alphaModFix/>
          </a:blip>
          <a:stretch>
            <a:fillRect/>
          </a:stretch>
        </a:blipFill>
        <a:effectLst/>
      </p:bgPr>
    </p:bg>
    <p:spTree>
      <p:nvGrpSpPr>
        <p:cNvPr id="1" name="Shape 10"/>
        <p:cNvGrpSpPr/>
        <p:nvPr/>
      </p:nvGrpSpPr>
      <p:grpSpPr>
        <a:xfrm>
          <a:off x="0" y="0"/>
          <a:ext cx="0" cy="0"/>
          <a:chOff x="0" y="0"/>
          <a:chExt cx="0" cy="0"/>
        </a:xfrm>
      </p:grpSpPr>
      <p:pic>
        <p:nvPicPr>
          <p:cNvPr id="11" name="Shape 11"/>
          <p:cNvPicPr preferRelativeResize="0"/>
          <p:nvPr/>
        </p:nvPicPr>
        <p:blipFill rotWithShape="1">
          <a:blip r:embed="rId3">
            <a:alphaModFix/>
          </a:blip>
          <a:srcRect l="622" r="612"/>
          <a:stretch/>
        </p:blipFill>
        <p:spPr>
          <a:xfrm>
            <a:off x="0" y="0"/>
            <a:ext cx="12188952" cy="6856285"/>
          </a:xfrm>
          <a:prstGeom prst="rect">
            <a:avLst/>
          </a:prstGeom>
          <a:noFill/>
          <a:ln>
            <a:noFill/>
          </a:ln>
        </p:spPr>
      </p:pic>
      <p:sp>
        <p:nvSpPr>
          <p:cNvPr id="12" name="Shape 12"/>
          <p:cNvSpPr txBox="1">
            <a:spLocks noGrp="1"/>
          </p:cNvSpPr>
          <p:nvPr>
            <p:ph type="title"/>
          </p:nvPr>
        </p:nvSpPr>
        <p:spPr>
          <a:xfrm>
            <a:off x="844986" y="4097532"/>
            <a:ext cx="8690008" cy="419617"/>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rgbClr val="15BDCE"/>
              </a:buClr>
              <a:buSzPts val="4400"/>
              <a:buFont typeface="Arial"/>
              <a:buNone/>
              <a:defRPr sz="4400" b="1" i="0" u="none" strike="noStrike" cap="none">
                <a:solidFill>
                  <a:srgbClr val="15BDCE"/>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13" name="Shape 13"/>
          <p:cNvSpPr txBox="1">
            <a:spLocks noGrp="1"/>
          </p:cNvSpPr>
          <p:nvPr>
            <p:ph type="body" idx="1"/>
          </p:nvPr>
        </p:nvSpPr>
        <p:spPr>
          <a:xfrm>
            <a:off x="845262" y="4524482"/>
            <a:ext cx="8690008" cy="400763"/>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0"/>
              </a:spcAft>
              <a:buClr>
                <a:schemeClr val="lt2"/>
              </a:buClr>
              <a:buSzPts val="2200"/>
              <a:buFont typeface="Arial"/>
              <a:buNone/>
              <a:defRPr sz="2200" b="0" i="0" u="none" strike="noStrike" cap="none">
                <a:solidFill>
                  <a:schemeClr val="lt2"/>
                </a:solidFill>
                <a:latin typeface="Calibri"/>
                <a:ea typeface="Calibri"/>
                <a:cs typeface="Calibri"/>
                <a:sym typeface="Calibri"/>
              </a:defRPr>
            </a:lvl1pPr>
            <a:lvl2pPr marL="845819" marR="0" lvl="1" indent="-147319" algn="l" rtl="0">
              <a:lnSpc>
                <a:spcPct val="90000"/>
              </a:lnSpc>
              <a:spcBef>
                <a:spcPts val="1000"/>
              </a:spcBef>
              <a:spcAft>
                <a:spcPts val="0"/>
              </a:spcAft>
              <a:buClr>
                <a:schemeClr val="accent2"/>
              </a:buClr>
              <a:buSzPts val="2000"/>
              <a:buFont typeface="Arial"/>
              <a:buChar char="o"/>
              <a:defRPr sz="2000" b="0" i="0" u="none" strike="noStrike" cap="none">
                <a:solidFill>
                  <a:srgbClr val="323233"/>
                </a:solidFill>
                <a:latin typeface="Arial"/>
                <a:ea typeface="Arial"/>
                <a:cs typeface="Arial"/>
                <a:sym typeface="Arial"/>
              </a:defRPr>
            </a:lvl2pPr>
            <a:lvl3pPr marL="1504950" marR="0" lvl="2" indent="-17780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3pPr>
            <a:lvl4pPr marL="2171700" marR="0" lvl="3" indent="-21590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4pPr>
            <a:lvl5pPr marL="2457450" marR="0" lvl="4" indent="-21590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5pPr>
            <a:lvl6pPr marL="2590800" marR="0" lvl="5"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6pPr>
            <a:lvl7pPr marL="3048000" marR="0" lvl="6"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7pPr>
            <a:lvl8pPr marL="3505200" marR="0" lvl="7"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8pPr>
            <a:lvl9pPr marL="3962400" marR="0" lvl="8"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9pPr>
          </a:lstStyle>
          <a:p>
            <a:endParaRPr/>
          </a:p>
        </p:txBody>
      </p:sp>
      <p:pic>
        <p:nvPicPr>
          <p:cNvPr id="14" name="Shape 14"/>
          <p:cNvPicPr preferRelativeResize="0"/>
          <p:nvPr/>
        </p:nvPicPr>
        <p:blipFill rotWithShape="1">
          <a:blip r:embed="rId4">
            <a:alphaModFix/>
          </a:blip>
          <a:srcRect/>
          <a:stretch/>
        </p:blipFill>
        <p:spPr>
          <a:xfrm>
            <a:off x="934471" y="1834375"/>
            <a:ext cx="2591179" cy="702837"/>
          </a:xfrm>
          <a:prstGeom prst="rect">
            <a:avLst/>
          </a:prstGeom>
          <a:noFill/>
          <a:ln>
            <a:noFill/>
          </a:ln>
        </p:spPr>
      </p:pic>
      <p:sp>
        <p:nvSpPr>
          <p:cNvPr id="15" name="Shape 15"/>
          <p:cNvSpPr txBox="1"/>
          <p:nvPr/>
        </p:nvSpPr>
        <p:spPr>
          <a:xfrm>
            <a:off x="845250" y="2537200"/>
            <a:ext cx="5715900" cy="596100"/>
          </a:xfrm>
          <a:prstGeom prst="rect">
            <a:avLst/>
          </a:prstGeom>
          <a:noFill/>
          <a:ln>
            <a:noFill/>
          </a:ln>
        </p:spPr>
        <p:txBody>
          <a:bodyPr wrap="square" lIns="91425" tIns="45700" rIns="91425" bIns="45700" anchor="t" anchorCtr="0">
            <a:noAutofit/>
          </a:bodyPr>
          <a:lstStyle/>
          <a:p>
            <a:pPr marL="0" marR="0" lvl="0" indent="-139700" algn="l" rtl="0">
              <a:lnSpc>
                <a:spcPct val="90000"/>
              </a:lnSpc>
              <a:spcBef>
                <a:spcPts val="0"/>
              </a:spcBef>
              <a:spcAft>
                <a:spcPts val="0"/>
              </a:spcAft>
              <a:buClr>
                <a:srgbClr val="434344"/>
              </a:buClr>
              <a:buSzPts val="2200"/>
              <a:buFont typeface="Arial"/>
              <a:buNone/>
            </a:pPr>
            <a:r>
              <a:rPr lang="en-US" sz="3500" b="1" i="0" u="none" strike="noStrike" cap="none">
                <a:solidFill>
                  <a:srgbClr val="666666"/>
                </a:solidFill>
                <a:latin typeface="Arial"/>
                <a:ea typeface="Arial"/>
                <a:cs typeface="Arial"/>
                <a:sym typeface="Arial"/>
              </a:rPr>
              <a:t>Innovate Summit 2017</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Example_Table2">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63" name="Shape 63"/>
          <p:cNvGraphicFramePr/>
          <p:nvPr/>
        </p:nvGraphicFramePr>
        <p:xfrm>
          <a:off x="2607236" y="1813085"/>
          <a:ext cx="3000000" cy="3000000"/>
        </p:xfrm>
        <a:graphic>
          <a:graphicData uri="http://schemas.openxmlformats.org/drawingml/2006/table">
            <a:tbl>
              <a:tblPr firstRow="1" bandRow="1">
                <a:noFill/>
                <a:tableStyleId>{99213EBA-C22E-4C51-941D-A2126A16E8CA}</a:tableStyleId>
              </a:tblPr>
              <a:tblGrid>
                <a:gridCol w="2294575"/>
                <a:gridCol w="2294575"/>
                <a:gridCol w="2294575"/>
              </a:tblGrid>
              <a:tr h="716200">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Table Headers are Calibri 12pt bold</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Table Header</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Table Header</a:t>
                      </a:r>
                    </a:p>
                  </a:txBody>
                  <a:tcPr marL="91450" marR="91450" marT="45725" marB="45725" anchor="ctr"/>
                </a:tc>
              </a:tr>
              <a:tr h="716200">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 is Calibri 12pt regular</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r>
              <a:tr h="716200">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r>
              <a:tr h="716200">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r>
              <a:tr h="716200">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To change color/ type of chart select </a:t>
                      </a:r>
                      <a:r>
                        <a:rPr lang="en-US" sz="1200" b="1" u="none" strike="noStrike" cap="none">
                          <a:latin typeface="Calibri"/>
                          <a:ea typeface="Calibri"/>
                          <a:cs typeface="Calibri"/>
                          <a:sym typeface="Calibri"/>
                        </a:rPr>
                        <a:t>Table Design</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r>
            </a:tbl>
          </a:graphicData>
        </a:graphic>
      </p:graphicFrame>
      <p:sp>
        <p:nvSpPr>
          <p:cNvPr id="64" name="Shape 64"/>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609600" algn="ctr" rtl="0">
              <a:lnSpc>
                <a:spcPct val="100000"/>
              </a:lnSpc>
              <a:spcBef>
                <a:spcPts val="0"/>
              </a:spcBef>
              <a:spcAft>
                <a:spcPts val="0"/>
              </a:spcAft>
              <a:buClr>
                <a:schemeClr val="dk2"/>
              </a:buClr>
              <a:buSzPts val="9600"/>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65" name="Shape 65"/>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200"/>
              <a:buFont typeface="Arial"/>
              <a:buNone/>
              <a:defRPr sz="12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9pPr>
          </a:lstStyle>
          <a:p>
            <a:endParaRPr/>
          </a:p>
        </p:txBody>
      </p:sp>
      <p:sp>
        <p:nvSpPr>
          <p:cNvPr id="66" name="Shape 66"/>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Example_Chart">
    <p:spTree>
      <p:nvGrpSpPr>
        <p:cNvPr id="1" name="Shape 67"/>
        <p:cNvGrpSpPr/>
        <p:nvPr/>
      </p:nvGrpSpPr>
      <p:grpSpPr>
        <a:xfrm>
          <a:off x="0" y="0"/>
          <a:ext cx="0" cy="0"/>
          <a:chOff x="0" y="0"/>
          <a:chExt cx="0" cy="0"/>
        </a:xfrm>
      </p:grpSpPr>
      <p:sp>
        <p:nvSpPr>
          <p:cNvPr id="68" name="Shape 68"/>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69" name="Shape 69"/>
          <p:cNvSpPr txBox="1"/>
          <p:nvPr/>
        </p:nvSpPr>
        <p:spPr>
          <a:xfrm>
            <a:off x="1062000" y="2956854"/>
            <a:ext cx="9623040" cy="1323437"/>
          </a:xfrm>
          <a:prstGeom prst="rect">
            <a:avLst/>
          </a:prstGeom>
          <a:noFill/>
          <a:ln>
            <a:noFill/>
          </a:ln>
        </p:spPr>
        <p:txBody>
          <a:bodyPr wrap="square" lIns="45700" tIns="45700" rIns="45700" bIns="45700" anchor="t" anchorCtr="0">
            <a:noAutofit/>
          </a:bodyPr>
          <a:lstStyle/>
          <a:p>
            <a:pPr marL="0" marR="0" lvl="0" indent="-508000" algn="ctr" rtl="0">
              <a:lnSpc>
                <a:spcPct val="100000"/>
              </a:lnSpc>
              <a:spcBef>
                <a:spcPts val="0"/>
              </a:spcBef>
              <a:spcAft>
                <a:spcPts val="0"/>
              </a:spcAft>
              <a:buClr>
                <a:schemeClr val="dk2"/>
              </a:buClr>
              <a:buSzPts val="8000"/>
              <a:buFont typeface="Open Sans"/>
              <a:buNone/>
            </a:pPr>
            <a:r>
              <a:rPr lang="en-US" sz="8000" b="0" i="0" u="none" strike="noStrike" cap="none">
                <a:solidFill>
                  <a:schemeClr val="dk2"/>
                </a:solidFill>
                <a:latin typeface="Open Sans"/>
                <a:ea typeface="Open Sans"/>
                <a:cs typeface="Open Sans"/>
                <a:sym typeface="Open Sans"/>
              </a:rPr>
              <a:t>SAMPLE SLIDE</a:t>
            </a:r>
          </a:p>
        </p:txBody>
      </p:sp>
      <p:sp>
        <p:nvSpPr>
          <p:cNvPr id="70" name="Shape 70"/>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200"/>
              <a:buFont typeface="Arial"/>
              <a:buNone/>
              <a:defRPr sz="12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9pPr>
          </a:lstStyle>
          <a:p>
            <a:endParaRPr/>
          </a:p>
        </p:txBody>
      </p:sp>
      <p:sp>
        <p:nvSpPr>
          <p:cNvPr id="71" name="Shape 71"/>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Example_Chart2">
    <p:spTree>
      <p:nvGrpSpPr>
        <p:cNvPr id="1" name="Shape 72"/>
        <p:cNvGrpSpPr/>
        <p:nvPr/>
      </p:nvGrpSpPr>
      <p:grpSpPr>
        <a:xfrm>
          <a:off x="0" y="0"/>
          <a:ext cx="0" cy="0"/>
          <a:chOff x="0" y="0"/>
          <a:chExt cx="0" cy="0"/>
        </a:xfrm>
      </p:grpSpPr>
      <p:sp>
        <p:nvSpPr>
          <p:cNvPr id="73" name="Shape 73"/>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74" name="Shape 74"/>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609600" algn="ctr" rtl="0">
              <a:lnSpc>
                <a:spcPct val="100000"/>
              </a:lnSpc>
              <a:spcBef>
                <a:spcPts val="0"/>
              </a:spcBef>
              <a:spcAft>
                <a:spcPts val="0"/>
              </a:spcAft>
              <a:buClr>
                <a:schemeClr val="dk2"/>
              </a:buClr>
              <a:buSzPts val="9600"/>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75" name="Shape 75"/>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200"/>
              <a:buFont typeface="Arial"/>
              <a:buNone/>
              <a:defRPr sz="12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9pPr>
          </a:lstStyle>
          <a:p>
            <a:endParaRPr/>
          </a:p>
        </p:txBody>
      </p:sp>
      <p:sp>
        <p:nvSpPr>
          <p:cNvPr id="76" name="Shape 76"/>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Example_Chart3">
    <p:spTree>
      <p:nvGrpSpPr>
        <p:cNvPr id="1" name="Shape 77"/>
        <p:cNvGrpSpPr/>
        <p:nvPr/>
      </p:nvGrpSpPr>
      <p:grpSpPr>
        <a:xfrm>
          <a:off x="0" y="0"/>
          <a:ext cx="0" cy="0"/>
          <a:chOff x="0" y="0"/>
          <a:chExt cx="0" cy="0"/>
        </a:xfrm>
      </p:grpSpPr>
      <p:sp>
        <p:nvSpPr>
          <p:cNvPr id="78" name="Shape 78"/>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79" name="Shape 79"/>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609600" algn="ctr" rtl="0">
              <a:lnSpc>
                <a:spcPct val="100000"/>
              </a:lnSpc>
              <a:spcBef>
                <a:spcPts val="0"/>
              </a:spcBef>
              <a:spcAft>
                <a:spcPts val="0"/>
              </a:spcAft>
              <a:buClr>
                <a:schemeClr val="dk2"/>
              </a:buClr>
              <a:buSzPts val="9600"/>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80" name="Shape 80"/>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200"/>
              <a:buFont typeface="Arial"/>
              <a:buNone/>
              <a:defRPr sz="12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9pPr>
          </a:lstStyle>
          <a:p>
            <a:endParaRPr/>
          </a:p>
        </p:txBody>
      </p:sp>
      <p:sp>
        <p:nvSpPr>
          <p:cNvPr id="81" name="Shape 81"/>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Example_Chart4">
    <p:spTree>
      <p:nvGrpSpPr>
        <p:cNvPr id="1" name="Shape 82"/>
        <p:cNvGrpSpPr/>
        <p:nvPr/>
      </p:nvGrpSpPr>
      <p:grpSpPr>
        <a:xfrm>
          <a:off x="0" y="0"/>
          <a:ext cx="0" cy="0"/>
          <a:chOff x="0" y="0"/>
          <a:chExt cx="0" cy="0"/>
        </a:xfrm>
      </p:grpSpPr>
      <p:sp>
        <p:nvSpPr>
          <p:cNvPr id="83" name="Shape 83"/>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pic>
        <p:nvPicPr>
          <p:cNvPr id="84" name="Shape 84"/>
          <p:cNvPicPr preferRelativeResize="0"/>
          <p:nvPr/>
        </p:nvPicPr>
        <p:blipFill rotWithShape="1">
          <a:blip r:embed="rId2">
            <a:alphaModFix/>
          </a:blip>
          <a:srcRect/>
          <a:stretch/>
        </p:blipFill>
        <p:spPr>
          <a:xfrm>
            <a:off x="2551198" y="1241724"/>
            <a:ext cx="7089604" cy="4640212"/>
          </a:xfrm>
          <a:prstGeom prst="rect">
            <a:avLst/>
          </a:prstGeom>
          <a:noFill/>
          <a:ln>
            <a:noFill/>
          </a:ln>
        </p:spPr>
      </p:pic>
      <p:sp>
        <p:nvSpPr>
          <p:cNvPr id="85" name="Shape 85"/>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609600" algn="ctr" rtl="0">
              <a:lnSpc>
                <a:spcPct val="100000"/>
              </a:lnSpc>
              <a:spcBef>
                <a:spcPts val="0"/>
              </a:spcBef>
              <a:spcAft>
                <a:spcPts val="0"/>
              </a:spcAft>
              <a:buClr>
                <a:schemeClr val="dk2"/>
              </a:buClr>
              <a:buSzPts val="9600"/>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86" name="Shape 86"/>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200"/>
              <a:buFont typeface="Arial"/>
              <a:buNone/>
              <a:defRPr sz="12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9pPr>
          </a:lstStyle>
          <a:p>
            <a:endParaRPr/>
          </a:p>
        </p:txBody>
      </p:sp>
      <p:sp>
        <p:nvSpPr>
          <p:cNvPr id="87" name="Shape 87"/>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Example_Chart5">
    <p:spTree>
      <p:nvGrpSpPr>
        <p:cNvPr id="1" name="Shape 88"/>
        <p:cNvGrpSpPr/>
        <p:nvPr/>
      </p:nvGrpSpPr>
      <p:grpSpPr>
        <a:xfrm>
          <a:off x="0" y="0"/>
          <a:ext cx="0" cy="0"/>
          <a:chOff x="0" y="0"/>
          <a:chExt cx="0" cy="0"/>
        </a:xfrm>
      </p:grpSpPr>
      <p:sp>
        <p:nvSpPr>
          <p:cNvPr id="89" name="Shape 89"/>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pic>
        <p:nvPicPr>
          <p:cNvPr id="90" name="Shape 90"/>
          <p:cNvPicPr preferRelativeResize="0"/>
          <p:nvPr/>
        </p:nvPicPr>
        <p:blipFill rotWithShape="1">
          <a:blip r:embed="rId2">
            <a:alphaModFix/>
          </a:blip>
          <a:srcRect/>
          <a:stretch/>
        </p:blipFill>
        <p:spPr>
          <a:xfrm>
            <a:off x="3701788" y="1232055"/>
            <a:ext cx="4788424" cy="5137174"/>
          </a:xfrm>
          <a:prstGeom prst="rect">
            <a:avLst/>
          </a:prstGeom>
          <a:noFill/>
          <a:ln>
            <a:noFill/>
          </a:ln>
        </p:spPr>
      </p:pic>
      <p:sp>
        <p:nvSpPr>
          <p:cNvPr id="91" name="Shape 91"/>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609600" algn="ctr" rtl="0">
              <a:lnSpc>
                <a:spcPct val="100000"/>
              </a:lnSpc>
              <a:spcBef>
                <a:spcPts val="0"/>
              </a:spcBef>
              <a:spcAft>
                <a:spcPts val="0"/>
              </a:spcAft>
              <a:buClr>
                <a:schemeClr val="dk2"/>
              </a:buClr>
              <a:buSzPts val="9600"/>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92" name="Shape 92"/>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200"/>
              <a:buFont typeface="Arial"/>
              <a:buNone/>
              <a:defRPr sz="12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9pPr>
          </a:lstStyle>
          <a:p>
            <a:endParaRPr/>
          </a:p>
        </p:txBody>
      </p:sp>
      <p:sp>
        <p:nvSpPr>
          <p:cNvPr id="93" name="Shape 93"/>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Example_Chart6">
    <p:spTree>
      <p:nvGrpSpPr>
        <p:cNvPr id="1" name="Shape 94"/>
        <p:cNvGrpSpPr/>
        <p:nvPr/>
      </p:nvGrpSpPr>
      <p:grpSpPr>
        <a:xfrm>
          <a:off x="0" y="0"/>
          <a:ext cx="0" cy="0"/>
          <a:chOff x="0" y="0"/>
          <a:chExt cx="0" cy="0"/>
        </a:xfrm>
      </p:grpSpPr>
      <p:sp>
        <p:nvSpPr>
          <p:cNvPr id="95" name="Shape 95"/>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pic>
        <p:nvPicPr>
          <p:cNvPr id="96" name="Shape 96"/>
          <p:cNvPicPr preferRelativeResize="0"/>
          <p:nvPr/>
        </p:nvPicPr>
        <p:blipFill rotWithShape="1">
          <a:blip r:embed="rId2">
            <a:alphaModFix/>
          </a:blip>
          <a:srcRect/>
          <a:stretch/>
        </p:blipFill>
        <p:spPr>
          <a:xfrm>
            <a:off x="3701788" y="1219176"/>
            <a:ext cx="4788424" cy="5137174"/>
          </a:xfrm>
          <a:prstGeom prst="rect">
            <a:avLst/>
          </a:prstGeom>
          <a:noFill/>
          <a:ln>
            <a:noFill/>
          </a:ln>
        </p:spPr>
      </p:pic>
      <p:sp>
        <p:nvSpPr>
          <p:cNvPr id="97" name="Shape 97"/>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609600" algn="ctr" rtl="0">
              <a:lnSpc>
                <a:spcPct val="100000"/>
              </a:lnSpc>
              <a:spcBef>
                <a:spcPts val="0"/>
              </a:spcBef>
              <a:spcAft>
                <a:spcPts val="0"/>
              </a:spcAft>
              <a:buClr>
                <a:schemeClr val="dk2"/>
              </a:buClr>
              <a:buSzPts val="9600"/>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98" name="Shape 98"/>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200"/>
              <a:buFont typeface="Arial"/>
              <a:buNone/>
              <a:defRPr sz="12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9pPr>
          </a:lstStyle>
          <a:p>
            <a:endParaRPr/>
          </a:p>
        </p:txBody>
      </p:sp>
      <p:sp>
        <p:nvSpPr>
          <p:cNvPr id="99" name="Shape 99"/>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Example_Chart7">
    <p:spTree>
      <p:nvGrpSpPr>
        <p:cNvPr id="1" name="Shape 100"/>
        <p:cNvGrpSpPr/>
        <p:nvPr/>
      </p:nvGrpSpPr>
      <p:grpSpPr>
        <a:xfrm>
          <a:off x="0" y="0"/>
          <a:ext cx="0" cy="0"/>
          <a:chOff x="0" y="0"/>
          <a:chExt cx="0" cy="0"/>
        </a:xfrm>
      </p:grpSpPr>
      <p:sp>
        <p:nvSpPr>
          <p:cNvPr id="101" name="Shape 101"/>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pic>
        <p:nvPicPr>
          <p:cNvPr id="102" name="Shape 102"/>
          <p:cNvPicPr preferRelativeResize="0"/>
          <p:nvPr/>
        </p:nvPicPr>
        <p:blipFill rotWithShape="1">
          <a:blip r:embed="rId2">
            <a:alphaModFix/>
          </a:blip>
          <a:srcRect/>
          <a:stretch/>
        </p:blipFill>
        <p:spPr>
          <a:xfrm>
            <a:off x="3490462" y="1038553"/>
            <a:ext cx="5211076" cy="5418667"/>
          </a:xfrm>
          <a:prstGeom prst="rect">
            <a:avLst/>
          </a:prstGeom>
          <a:noFill/>
          <a:ln>
            <a:noFill/>
          </a:ln>
        </p:spPr>
      </p:pic>
      <p:sp>
        <p:nvSpPr>
          <p:cNvPr id="103" name="Shape 103"/>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609600" algn="ctr" rtl="0">
              <a:lnSpc>
                <a:spcPct val="100000"/>
              </a:lnSpc>
              <a:spcBef>
                <a:spcPts val="0"/>
              </a:spcBef>
              <a:spcAft>
                <a:spcPts val="0"/>
              </a:spcAft>
              <a:buClr>
                <a:schemeClr val="dk2"/>
              </a:buClr>
              <a:buSzPts val="9600"/>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104" name="Shape 104"/>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200"/>
              <a:buFont typeface="Arial"/>
              <a:buNone/>
              <a:defRPr sz="12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9pPr>
          </a:lstStyle>
          <a:p>
            <a:endParaRPr/>
          </a:p>
        </p:txBody>
      </p:sp>
      <p:sp>
        <p:nvSpPr>
          <p:cNvPr id="105" name="Shape 105"/>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olarWinds_Title 1">
    <p:bg>
      <p:bgPr>
        <a:blipFill rotWithShape="1">
          <a:blip r:embed="rId2">
            <a:alphaModFix/>
          </a:blip>
          <a:stretch>
            <a:fillRect/>
          </a:stretch>
        </a:blipFill>
        <a:effectLst/>
      </p:bgPr>
    </p:bg>
    <p:spTree>
      <p:nvGrpSpPr>
        <p:cNvPr id="1" name="Shape 16"/>
        <p:cNvGrpSpPr/>
        <p:nvPr/>
      </p:nvGrpSpPr>
      <p:grpSpPr>
        <a:xfrm>
          <a:off x="0" y="0"/>
          <a:ext cx="0" cy="0"/>
          <a:chOff x="0" y="0"/>
          <a:chExt cx="0" cy="0"/>
        </a:xfrm>
      </p:grpSpPr>
      <p:pic>
        <p:nvPicPr>
          <p:cNvPr id="17" name="Shape 17"/>
          <p:cNvPicPr preferRelativeResize="0"/>
          <p:nvPr/>
        </p:nvPicPr>
        <p:blipFill rotWithShape="1">
          <a:blip r:embed="rId3">
            <a:alphaModFix/>
          </a:blip>
          <a:srcRect/>
          <a:stretch/>
        </p:blipFill>
        <p:spPr>
          <a:xfrm>
            <a:off x="0" y="0"/>
            <a:ext cx="12188952" cy="6856286"/>
          </a:xfrm>
          <a:prstGeom prst="rect">
            <a:avLst/>
          </a:prstGeom>
          <a:noFill/>
          <a:ln>
            <a:noFill/>
          </a:ln>
        </p:spPr>
      </p:pic>
      <p:sp>
        <p:nvSpPr>
          <p:cNvPr id="18" name="Shape 18"/>
          <p:cNvSpPr txBox="1">
            <a:spLocks noGrp="1"/>
          </p:cNvSpPr>
          <p:nvPr>
            <p:ph type="title"/>
          </p:nvPr>
        </p:nvSpPr>
        <p:spPr>
          <a:xfrm>
            <a:off x="844986" y="4097532"/>
            <a:ext cx="8690100" cy="419700"/>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rgbClr val="15BDCE"/>
              </a:buClr>
              <a:buSzPts val="4400"/>
              <a:buFont typeface="Arial"/>
              <a:buNone/>
              <a:defRPr sz="4400" b="1" i="0" u="none" strike="noStrike" cap="none">
                <a:solidFill>
                  <a:srgbClr val="15BDCE"/>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19" name="Shape 19"/>
          <p:cNvSpPr txBox="1">
            <a:spLocks noGrp="1"/>
          </p:cNvSpPr>
          <p:nvPr>
            <p:ph type="body" idx="1"/>
          </p:nvPr>
        </p:nvSpPr>
        <p:spPr>
          <a:xfrm>
            <a:off x="845262" y="4524482"/>
            <a:ext cx="8690100" cy="400800"/>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0"/>
              </a:spcAft>
              <a:buClr>
                <a:schemeClr val="lt2"/>
              </a:buClr>
              <a:buSzPts val="2200"/>
              <a:buFont typeface="Arial"/>
              <a:buNone/>
              <a:defRPr sz="2200" b="0" i="0" u="none" strike="noStrike" cap="none">
                <a:solidFill>
                  <a:schemeClr val="lt2"/>
                </a:solidFill>
                <a:latin typeface="Calibri"/>
                <a:ea typeface="Calibri"/>
                <a:cs typeface="Calibri"/>
                <a:sym typeface="Calibri"/>
              </a:defRPr>
            </a:lvl1pPr>
            <a:lvl2pPr marL="845818" marR="0" lvl="1" indent="-147318" algn="l" rtl="0">
              <a:lnSpc>
                <a:spcPct val="90000"/>
              </a:lnSpc>
              <a:spcBef>
                <a:spcPts val="1000"/>
              </a:spcBef>
              <a:spcAft>
                <a:spcPts val="0"/>
              </a:spcAft>
              <a:buClr>
                <a:schemeClr val="accent2"/>
              </a:buClr>
              <a:buSzPts val="2000"/>
              <a:buFont typeface="Arial"/>
              <a:buChar char="o"/>
              <a:defRPr sz="2000" b="0" i="0" u="none" strike="noStrike" cap="none">
                <a:solidFill>
                  <a:srgbClr val="323233"/>
                </a:solidFill>
                <a:latin typeface="Arial"/>
                <a:ea typeface="Arial"/>
                <a:cs typeface="Arial"/>
                <a:sym typeface="Arial"/>
              </a:defRPr>
            </a:lvl2pPr>
            <a:lvl3pPr marL="1504950" marR="0" lvl="2" indent="-17780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3pPr>
            <a:lvl4pPr marL="2171700" marR="0" lvl="3" indent="-21590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4pPr>
            <a:lvl5pPr marL="2457450" marR="0" lvl="4" indent="-21590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5pPr>
            <a:lvl6pPr marL="2590800" marR="0" lvl="5"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6pPr>
            <a:lvl7pPr marL="3048000" marR="0" lvl="6"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7pPr>
            <a:lvl8pPr marL="3505200" marR="0" lvl="7"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8pPr>
            <a:lvl9pPr marL="3962400" marR="0" lvl="8"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9pPr>
          </a:lstStyle>
          <a:p>
            <a:endParaRPr/>
          </a:p>
        </p:txBody>
      </p:sp>
      <p:pic>
        <p:nvPicPr>
          <p:cNvPr id="20" name="Shape 20"/>
          <p:cNvPicPr preferRelativeResize="0"/>
          <p:nvPr/>
        </p:nvPicPr>
        <p:blipFill rotWithShape="1">
          <a:blip r:embed="rId4">
            <a:alphaModFix/>
          </a:blip>
          <a:srcRect/>
          <a:stretch/>
        </p:blipFill>
        <p:spPr>
          <a:xfrm>
            <a:off x="934471" y="2977375"/>
            <a:ext cx="2591179" cy="70283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olarWinds_one">
    <p:bg>
      <p:bgPr>
        <a:blipFill rotWithShape="1">
          <a:blip r:embed="rId2">
            <a:alphaModFix/>
          </a:blip>
          <a:stretch>
            <a:fillRect/>
          </a:stretch>
        </a:blipFill>
        <a:effectLst/>
      </p:bgPr>
    </p:bg>
    <p:spTree>
      <p:nvGrpSpPr>
        <p:cNvPr id="1" name="Shape 21"/>
        <p:cNvGrpSpPr/>
        <p:nvPr/>
      </p:nvGrpSpPr>
      <p:grpSpPr>
        <a:xfrm>
          <a:off x="0" y="0"/>
          <a:ext cx="0" cy="0"/>
          <a:chOff x="0" y="0"/>
          <a:chExt cx="0" cy="0"/>
        </a:xfrm>
      </p:grpSpPr>
      <p:sp>
        <p:nvSpPr>
          <p:cNvPr id="22" name="Shape 22"/>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23" name="Shape 23"/>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200"/>
              <a:buFont typeface="Arial"/>
              <a:buNone/>
              <a:defRPr sz="12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9pPr>
          </a:lstStyle>
          <a:p>
            <a:endParaRPr/>
          </a:p>
        </p:txBody>
      </p:sp>
      <p:sp>
        <p:nvSpPr>
          <p:cNvPr id="24" name="Shape 24"/>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25" name="Shape 25"/>
          <p:cNvSpPr txBox="1">
            <a:spLocks noGrp="1"/>
          </p:cNvSpPr>
          <p:nvPr>
            <p:ph type="body" idx="1"/>
          </p:nvPr>
        </p:nvSpPr>
        <p:spPr>
          <a:xfrm>
            <a:off x="298006" y="1145338"/>
            <a:ext cx="11577002" cy="5043563"/>
          </a:xfrm>
          <a:prstGeom prst="rect">
            <a:avLst/>
          </a:prstGeom>
          <a:noFill/>
          <a:ln>
            <a:noFill/>
          </a:ln>
        </p:spPr>
        <p:txBody>
          <a:bodyPr wrap="square" lIns="91425" tIns="91425" rIns="91425" bIns="91425" anchor="t" anchorCtr="0"/>
          <a:lstStyle>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olarWinds_Two">
    <p:spTree>
      <p:nvGrpSpPr>
        <p:cNvPr id="1" name="Shape 26"/>
        <p:cNvGrpSpPr/>
        <p:nvPr/>
      </p:nvGrpSpPr>
      <p:grpSpPr>
        <a:xfrm>
          <a:off x="0" y="0"/>
          <a:ext cx="0" cy="0"/>
          <a:chOff x="0" y="0"/>
          <a:chExt cx="0" cy="0"/>
        </a:xfrm>
      </p:grpSpPr>
      <p:sp>
        <p:nvSpPr>
          <p:cNvPr id="27" name="Shape 27"/>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28" name="Shape 28"/>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200"/>
              <a:buFont typeface="Arial"/>
              <a:buNone/>
              <a:defRPr sz="12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9pPr>
          </a:lstStyle>
          <a:p>
            <a:endParaRPr/>
          </a:p>
        </p:txBody>
      </p:sp>
      <p:sp>
        <p:nvSpPr>
          <p:cNvPr id="29" name="Shape 29"/>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30" name="Shape 30"/>
          <p:cNvSpPr txBox="1">
            <a:spLocks noGrp="1"/>
          </p:cNvSpPr>
          <p:nvPr>
            <p:ph type="body" idx="1"/>
          </p:nvPr>
        </p:nvSpPr>
        <p:spPr>
          <a:xfrm>
            <a:off x="298007" y="1145338"/>
            <a:ext cx="5712650" cy="5043563"/>
          </a:xfrm>
          <a:prstGeom prst="rect">
            <a:avLst/>
          </a:prstGeom>
          <a:noFill/>
          <a:ln>
            <a:noFill/>
          </a:ln>
        </p:spPr>
        <p:txBody>
          <a:bodyPr wrap="square" lIns="91425" tIns="91425" rIns="91425" bIns="91425" anchor="t" anchorCtr="0"/>
          <a:lstStyle>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endParaRPr/>
          </a:p>
        </p:txBody>
      </p:sp>
      <p:sp>
        <p:nvSpPr>
          <p:cNvPr id="31" name="Shape 31"/>
          <p:cNvSpPr txBox="1">
            <a:spLocks noGrp="1"/>
          </p:cNvSpPr>
          <p:nvPr>
            <p:ph type="body" idx="2"/>
          </p:nvPr>
        </p:nvSpPr>
        <p:spPr>
          <a:xfrm>
            <a:off x="6163451" y="1145337"/>
            <a:ext cx="5712650" cy="5043563"/>
          </a:xfrm>
          <a:prstGeom prst="rect">
            <a:avLst/>
          </a:prstGeom>
          <a:noFill/>
          <a:ln>
            <a:noFill/>
          </a:ln>
        </p:spPr>
        <p:txBody>
          <a:bodyPr wrap="square" lIns="91425" tIns="91425" rIns="91425" bIns="91425" anchor="t" anchorCtr="0"/>
          <a:lstStyle>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olarWinds_Two with caption">
    <p:spTree>
      <p:nvGrpSpPr>
        <p:cNvPr id="1" name="Shape 32"/>
        <p:cNvGrpSpPr/>
        <p:nvPr/>
      </p:nvGrpSpPr>
      <p:grpSpPr>
        <a:xfrm>
          <a:off x="0" y="0"/>
          <a:ext cx="0" cy="0"/>
          <a:chOff x="0" y="0"/>
          <a:chExt cx="0" cy="0"/>
        </a:xfrm>
      </p:grpSpPr>
      <p:sp>
        <p:nvSpPr>
          <p:cNvPr id="33" name="Shape 33"/>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34" name="Shape 34"/>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200"/>
              <a:buFont typeface="Arial"/>
              <a:buNone/>
              <a:defRPr sz="12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9pPr>
          </a:lstStyle>
          <a:p>
            <a:endParaRPr/>
          </a:p>
        </p:txBody>
      </p:sp>
      <p:sp>
        <p:nvSpPr>
          <p:cNvPr id="35" name="Shape 35"/>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36" name="Shape 36"/>
          <p:cNvSpPr txBox="1">
            <a:spLocks noGrp="1"/>
          </p:cNvSpPr>
          <p:nvPr>
            <p:ph type="body" idx="1"/>
          </p:nvPr>
        </p:nvSpPr>
        <p:spPr>
          <a:xfrm>
            <a:off x="266700" y="5640281"/>
            <a:ext cx="11609388" cy="627784"/>
          </a:xfrm>
          <a:prstGeom prst="rect">
            <a:avLst/>
          </a:prstGeom>
          <a:noFill/>
          <a:ln>
            <a:noFill/>
          </a:ln>
        </p:spPr>
        <p:txBody>
          <a:bodyPr wrap="square" lIns="91425" tIns="91425" rIns="91425" bIns="91425" anchor="t" anchorCtr="0"/>
          <a:lstStyle>
            <a:lvl1pPr marL="0" marR="0" lvl="0" indent="0" algn="just" rtl="0">
              <a:lnSpc>
                <a:spcPct val="100000"/>
              </a:lnSpc>
              <a:spcBef>
                <a:spcPts val="0"/>
              </a:spcBef>
              <a:spcAft>
                <a:spcPts val="0"/>
              </a:spcAft>
              <a:buClr>
                <a:srgbClr val="323233"/>
              </a:buClr>
              <a:buSzPts val="2000"/>
              <a:buFont typeface="Arial"/>
              <a:buNone/>
              <a:defRPr sz="2000" b="0" i="0" u="none" strike="noStrike" cap="none">
                <a:solidFill>
                  <a:srgbClr val="323233"/>
                </a:solidFill>
                <a:latin typeface="Arial"/>
                <a:ea typeface="Arial"/>
                <a:cs typeface="Arial"/>
                <a:sym typeface="Arial"/>
              </a:defRPr>
            </a:lvl1pPr>
            <a:lvl2pPr marL="845819" marR="0" lvl="1" indent="-147319" algn="l" rtl="0">
              <a:lnSpc>
                <a:spcPct val="90000"/>
              </a:lnSpc>
              <a:spcBef>
                <a:spcPts val="1000"/>
              </a:spcBef>
              <a:spcAft>
                <a:spcPts val="0"/>
              </a:spcAft>
              <a:buClr>
                <a:schemeClr val="accent2"/>
              </a:buClr>
              <a:buSzPts val="2000"/>
              <a:buFont typeface="Arial"/>
              <a:buChar char="o"/>
              <a:defRPr sz="2000" b="0" i="0" u="none" strike="noStrike" cap="none">
                <a:solidFill>
                  <a:srgbClr val="323233"/>
                </a:solidFill>
                <a:latin typeface="Arial"/>
                <a:ea typeface="Arial"/>
                <a:cs typeface="Arial"/>
                <a:sym typeface="Arial"/>
              </a:defRPr>
            </a:lvl2pPr>
            <a:lvl3pPr marL="1504950" marR="0" lvl="2" indent="-17780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3pPr>
            <a:lvl4pPr marL="2171700" marR="0" lvl="3" indent="-21590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4pPr>
            <a:lvl5pPr marL="2457450" marR="0" lvl="4" indent="-21590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5pPr>
            <a:lvl6pPr marL="2590800" marR="0" lvl="5"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6pPr>
            <a:lvl7pPr marL="3048000" marR="0" lvl="6"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7pPr>
            <a:lvl8pPr marL="3505200" marR="0" lvl="7"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8pPr>
            <a:lvl9pPr marL="3962400" marR="0" lvl="8"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9pPr>
          </a:lstStyle>
          <a:p>
            <a:endParaRPr/>
          </a:p>
        </p:txBody>
      </p:sp>
      <p:sp>
        <p:nvSpPr>
          <p:cNvPr id="37" name="Shape 37"/>
          <p:cNvSpPr txBox="1">
            <a:spLocks noGrp="1"/>
          </p:cNvSpPr>
          <p:nvPr>
            <p:ph type="body" idx="2"/>
          </p:nvPr>
        </p:nvSpPr>
        <p:spPr>
          <a:xfrm>
            <a:off x="298007" y="1145338"/>
            <a:ext cx="5712650" cy="4406659"/>
          </a:xfrm>
          <a:prstGeom prst="rect">
            <a:avLst/>
          </a:prstGeom>
          <a:noFill/>
          <a:ln>
            <a:noFill/>
          </a:ln>
        </p:spPr>
        <p:txBody>
          <a:bodyPr wrap="square" lIns="91425" tIns="91425" rIns="91425" bIns="91425" anchor="t" anchorCtr="0"/>
          <a:lstStyle>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endParaRPr/>
          </a:p>
        </p:txBody>
      </p:sp>
      <p:sp>
        <p:nvSpPr>
          <p:cNvPr id="38" name="Shape 38"/>
          <p:cNvSpPr txBox="1">
            <a:spLocks noGrp="1"/>
          </p:cNvSpPr>
          <p:nvPr>
            <p:ph type="body" idx="3"/>
          </p:nvPr>
        </p:nvSpPr>
        <p:spPr>
          <a:xfrm>
            <a:off x="6163451" y="1145337"/>
            <a:ext cx="5712650" cy="4406659"/>
          </a:xfrm>
          <a:prstGeom prst="rect">
            <a:avLst/>
          </a:prstGeom>
          <a:noFill/>
          <a:ln>
            <a:noFill/>
          </a:ln>
        </p:spPr>
        <p:txBody>
          <a:bodyPr wrap="square" lIns="91425" tIns="91425" rIns="91425" bIns="91425" anchor="t" anchorCtr="0"/>
          <a:lstStyle>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olarWinds_Three">
    <p:spTree>
      <p:nvGrpSpPr>
        <p:cNvPr id="1" name="Shape 39"/>
        <p:cNvGrpSpPr/>
        <p:nvPr/>
      </p:nvGrpSpPr>
      <p:grpSpPr>
        <a:xfrm>
          <a:off x="0" y="0"/>
          <a:ext cx="0" cy="0"/>
          <a:chOff x="0" y="0"/>
          <a:chExt cx="0" cy="0"/>
        </a:xfrm>
      </p:grpSpPr>
      <p:sp>
        <p:nvSpPr>
          <p:cNvPr id="40" name="Shape 40"/>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41" name="Shape 41"/>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200"/>
              <a:buFont typeface="Arial"/>
              <a:buNone/>
              <a:defRPr sz="12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9pPr>
          </a:lstStyle>
          <a:p>
            <a:endParaRPr/>
          </a:p>
        </p:txBody>
      </p:sp>
      <p:sp>
        <p:nvSpPr>
          <p:cNvPr id="42" name="Shape 42"/>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43" name="Shape 43"/>
          <p:cNvSpPr txBox="1">
            <a:spLocks noGrp="1"/>
          </p:cNvSpPr>
          <p:nvPr>
            <p:ph type="body" idx="1"/>
          </p:nvPr>
        </p:nvSpPr>
        <p:spPr>
          <a:xfrm>
            <a:off x="266372" y="1145336"/>
            <a:ext cx="3547105" cy="5043563"/>
          </a:xfrm>
          <a:prstGeom prst="rect">
            <a:avLst/>
          </a:prstGeom>
          <a:noFill/>
          <a:ln>
            <a:noFill/>
          </a:ln>
        </p:spPr>
        <p:txBody>
          <a:bodyPr wrap="square" lIns="91425" tIns="91425" rIns="91425" bIns="91425" anchor="t" anchorCtr="0"/>
          <a:lstStyle>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endParaRPr/>
          </a:p>
        </p:txBody>
      </p:sp>
      <p:sp>
        <p:nvSpPr>
          <p:cNvPr id="44" name="Shape 44"/>
          <p:cNvSpPr txBox="1">
            <a:spLocks noGrp="1"/>
          </p:cNvSpPr>
          <p:nvPr>
            <p:ph type="body" idx="2"/>
          </p:nvPr>
        </p:nvSpPr>
        <p:spPr>
          <a:xfrm>
            <a:off x="8353101" y="1145336"/>
            <a:ext cx="3547105" cy="5043563"/>
          </a:xfrm>
          <a:prstGeom prst="rect">
            <a:avLst/>
          </a:prstGeom>
          <a:noFill/>
          <a:ln>
            <a:noFill/>
          </a:ln>
        </p:spPr>
        <p:txBody>
          <a:bodyPr wrap="square" lIns="91425" tIns="91425" rIns="91425" bIns="91425" anchor="t" anchorCtr="0"/>
          <a:lstStyle>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endParaRPr/>
          </a:p>
        </p:txBody>
      </p:sp>
      <p:sp>
        <p:nvSpPr>
          <p:cNvPr id="45" name="Shape 45"/>
          <p:cNvSpPr txBox="1">
            <a:spLocks noGrp="1"/>
          </p:cNvSpPr>
          <p:nvPr>
            <p:ph type="body" idx="3"/>
          </p:nvPr>
        </p:nvSpPr>
        <p:spPr>
          <a:xfrm>
            <a:off x="4297685" y="1145336"/>
            <a:ext cx="3547105" cy="5043563"/>
          </a:xfrm>
          <a:prstGeom prst="rect">
            <a:avLst/>
          </a:prstGeom>
          <a:noFill/>
          <a:ln>
            <a:noFill/>
          </a:ln>
        </p:spPr>
        <p:txBody>
          <a:bodyPr wrap="square" lIns="91425" tIns="91425" rIns="91425" bIns="91425" anchor="t" anchorCtr="0"/>
          <a:lstStyle>
            <a:lvl1pPr marL="228600" marR="0" lvl="0" indent="-25400" algn="l" rtl="0">
              <a:lnSpc>
                <a:spcPct val="100000"/>
              </a:lnSpc>
              <a:spcBef>
                <a:spcPts val="1000"/>
              </a:spcBef>
              <a:spcAft>
                <a:spcPts val="0"/>
              </a:spcAft>
              <a:buClr>
                <a:schemeClr val="dk1"/>
              </a:buClr>
              <a:buSzPts val="3200"/>
              <a:buFont typeface="Arial"/>
              <a:buChar char="•"/>
              <a:defRPr sz="3200" b="0" i="0" u="none" strike="noStrike" cap="none">
                <a:solidFill>
                  <a:srgbClr val="323233"/>
                </a:solidFill>
                <a:latin typeface="Calibri"/>
                <a:ea typeface="Calibri"/>
                <a:cs typeface="Calibri"/>
                <a:sym typeface="Calibri"/>
              </a:defRPr>
            </a:lvl1pPr>
            <a:lvl2pPr marL="685800" marR="0" lvl="1" indent="-50800" algn="l" rtl="0">
              <a:lnSpc>
                <a:spcPct val="100000"/>
              </a:lnSpc>
              <a:spcBef>
                <a:spcPts val="1000"/>
              </a:spcBef>
              <a:spcAft>
                <a:spcPts val="0"/>
              </a:spcAft>
              <a:buClr>
                <a:schemeClr val="dk1"/>
              </a:buClr>
              <a:buSzPts val="2800"/>
              <a:buFont typeface="Arial"/>
              <a:buChar char="•"/>
              <a:defRPr sz="2800" b="0" i="0" u="none" strike="noStrike" cap="none">
                <a:solidFill>
                  <a:srgbClr val="323233"/>
                </a:solidFill>
                <a:latin typeface="Calibri"/>
                <a:ea typeface="Calibri"/>
                <a:cs typeface="Calibri"/>
                <a:sym typeface="Calibri"/>
              </a:defRPr>
            </a:lvl2pPr>
            <a:lvl3pPr marL="1143000" marR="0" lvl="2"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3pPr>
            <a:lvl4pPr marL="1600200" marR="0" lvl="3"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4pPr>
            <a:lvl5pPr marL="2057400" marR="0" lvl="4" indent="-76200" algn="l" rtl="0">
              <a:lnSpc>
                <a:spcPct val="100000"/>
              </a:lnSpc>
              <a:spcBef>
                <a:spcPts val="1000"/>
              </a:spcBef>
              <a:spcAft>
                <a:spcPts val="0"/>
              </a:spcAft>
              <a:buClr>
                <a:schemeClr val="dk1"/>
              </a:buClr>
              <a:buSzPts val="2400"/>
              <a:buFont typeface="Arial"/>
              <a:buChar char="•"/>
              <a:defRPr sz="2400" b="0" i="0" u="none" strike="noStrike" cap="none">
                <a:solidFill>
                  <a:srgbClr val="323233"/>
                </a:solidFill>
                <a:latin typeface="Calibri"/>
                <a:ea typeface="Calibri"/>
                <a:cs typeface="Calibri"/>
                <a:sym typeface="Calibri"/>
              </a:defRPr>
            </a:lvl5pPr>
            <a:lvl6pPr marL="2514600" marR="0" lvl="5"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6pPr>
            <a:lvl7pPr marL="2971800" marR="0" lvl="6"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7pPr>
            <a:lvl8pPr marL="3429000" marR="0" lvl="7"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8pPr>
            <a:lvl9pPr marL="3886200" marR="0" lvl="8" indent="-76200" algn="l" rtl="0">
              <a:lnSpc>
                <a:spcPct val="100000"/>
              </a:lnSpc>
              <a:spcBef>
                <a:spcPts val="1000"/>
              </a:spcBef>
              <a:spcAft>
                <a:spcPts val="0"/>
              </a:spcAft>
              <a:buClr>
                <a:schemeClr val="dk1"/>
              </a:buClr>
              <a:buSzPts val="2400"/>
              <a:buFont typeface="Arial"/>
              <a:buChar char="•"/>
              <a:defRPr sz="2400" b="0" i="0" u="none" strike="noStrike" cap="none">
                <a:solidFill>
                  <a:schemeClr val="accent4"/>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olarWinds_FinalSlide">
    <p:bg>
      <p:bgPr>
        <a:blipFill rotWithShape="1">
          <a:blip r:embed="rId2">
            <a:alphaModFix/>
          </a:blip>
          <a:stretch>
            <a:fillRect/>
          </a:stretch>
        </a:blipFill>
        <a:effectLst/>
      </p:bgPr>
    </p:bg>
    <p:spTree>
      <p:nvGrpSpPr>
        <p:cNvPr id="1" name="Shape 46"/>
        <p:cNvGrpSpPr/>
        <p:nvPr/>
      </p:nvGrpSpPr>
      <p:grpSpPr>
        <a:xfrm>
          <a:off x="0" y="0"/>
          <a:ext cx="0" cy="0"/>
          <a:chOff x="0" y="0"/>
          <a:chExt cx="0" cy="0"/>
        </a:xfrm>
      </p:grpSpPr>
      <p:sp>
        <p:nvSpPr>
          <p:cNvPr id="47" name="Shape 47"/>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sp>
        <p:nvSpPr>
          <p:cNvPr id="48" name="Shape 48"/>
          <p:cNvSpPr txBox="1"/>
          <p:nvPr/>
        </p:nvSpPr>
        <p:spPr>
          <a:xfrm>
            <a:off x="3278506" y="2628661"/>
            <a:ext cx="5606494" cy="2031323"/>
          </a:xfrm>
          <a:prstGeom prst="rect">
            <a:avLst/>
          </a:prstGeom>
          <a:noFill/>
          <a:ln>
            <a:noFill/>
          </a:ln>
        </p:spPr>
        <p:txBody>
          <a:bodyPr wrap="square" lIns="45700" tIns="45700" rIns="45700" bIns="45700" anchor="t" anchorCtr="0">
            <a:noAutofit/>
          </a:bodyPr>
          <a:lstStyle/>
          <a:p>
            <a:pPr marL="0" marR="0" lvl="0" indent="-76200" algn="just" rtl="0">
              <a:lnSpc>
                <a:spcPct val="150000"/>
              </a:lnSpc>
              <a:spcBef>
                <a:spcPts val="0"/>
              </a:spcBef>
              <a:spcAft>
                <a:spcPts val="0"/>
              </a:spcAft>
              <a:buClr>
                <a:schemeClr val="accent5"/>
              </a:buClr>
              <a:buSzPts val="1200"/>
              <a:buFont typeface="Calibri"/>
              <a:buNone/>
            </a:pPr>
            <a:r>
              <a:rPr lang="en-US" sz="1200" b="0" i="0" u="none" strike="noStrike" cap="none">
                <a:solidFill>
                  <a:schemeClr val="accent5"/>
                </a:solidFill>
                <a:latin typeface="Calibri"/>
                <a:ea typeface="Calibri"/>
                <a:cs typeface="Calibri"/>
                <a:sym typeface="Calibri"/>
              </a:rPr>
              <a:t>The SolarWinds, SolarWinds &amp; Design, Orion, and THWACK trademarks are the exclusive property of SolarWinds Worldwide, LLC or its affiliates, are registered with the U.S. Patent and Trademark Office, and may be registered or pending registration in other countries.  All other SolarWinds trademarks, service marks, and logos may be common law marks or are registered or pending registration.  All other trademarks mentioned herein are used for identification purposes only and are trademarks of (and may be registered trademarks) of their respective companies.</a:t>
            </a:r>
          </a:p>
        </p:txBody>
      </p:sp>
      <p:sp>
        <p:nvSpPr>
          <p:cNvPr id="49" name="Shape 49"/>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olarWinds_SectionTitle">
    <p:bg>
      <p:bgPr>
        <a:blipFill rotWithShape="1">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Shape 51"/>
          <p:cNvPicPr preferRelativeResize="0"/>
          <p:nvPr/>
        </p:nvPicPr>
        <p:blipFill rotWithShape="1">
          <a:blip r:embed="rId3">
            <a:alphaModFix/>
          </a:blip>
          <a:srcRect/>
          <a:stretch/>
        </p:blipFill>
        <p:spPr>
          <a:xfrm>
            <a:off x="0" y="0"/>
            <a:ext cx="12188952" cy="6856286"/>
          </a:xfrm>
          <a:prstGeom prst="rect">
            <a:avLst/>
          </a:prstGeom>
          <a:noFill/>
          <a:ln>
            <a:noFill/>
          </a:ln>
        </p:spPr>
      </p:pic>
      <p:sp>
        <p:nvSpPr>
          <p:cNvPr id="52" name="Shape 52"/>
          <p:cNvSpPr txBox="1">
            <a:spLocks noGrp="1"/>
          </p:cNvSpPr>
          <p:nvPr>
            <p:ph type="title"/>
          </p:nvPr>
        </p:nvSpPr>
        <p:spPr>
          <a:xfrm>
            <a:off x="844986" y="4097532"/>
            <a:ext cx="8904322" cy="419617"/>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rgbClr val="15BDCE"/>
              </a:buClr>
              <a:buSzPts val="4400"/>
              <a:buFont typeface="Arial"/>
              <a:buNone/>
              <a:defRPr sz="4400" b="1" i="0" u="none" strike="noStrike" cap="none">
                <a:solidFill>
                  <a:srgbClr val="15BDCE"/>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53" name="Shape 53"/>
          <p:cNvSpPr txBox="1">
            <a:spLocks noGrp="1"/>
          </p:cNvSpPr>
          <p:nvPr>
            <p:ph type="body" idx="1"/>
          </p:nvPr>
        </p:nvSpPr>
        <p:spPr>
          <a:xfrm>
            <a:off x="845262" y="4524482"/>
            <a:ext cx="8904046" cy="400763"/>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0"/>
              </a:spcAft>
              <a:buClr>
                <a:schemeClr val="lt2"/>
              </a:buClr>
              <a:buSzPts val="2200"/>
              <a:buFont typeface="Arial"/>
              <a:buNone/>
              <a:defRPr sz="2200" b="0" i="0" u="none" strike="noStrike" cap="none">
                <a:solidFill>
                  <a:schemeClr val="lt2"/>
                </a:solidFill>
                <a:latin typeface="Calibri"/>
                <a:ea typeface="Calibri"/>
                <a:cs typeface="Calibri"/>
                <a:sym typeface="Calibri"/>
              </a:defRPr>
            </a:lvl1pPr>
            <a:lvl2pPr marL="845819" marR="0" lvl="1" indent="-147319" algn="l" rtl="0">
              <a:lnSpc>
                <a:spcPct val="90000"/>
              </a:lnSpc>
              <a:spcBef>
                <a:spcPts val="1000"/>
              </a:spcBef>
              <a:spcAft>
                <a:spcPts val="0"/>
              </a:spcAft>
              <a:buClr>
                <a:schemeClr val="accent2"/>
              </a:buClr>
              <a:buSzPts val="2000"/>
              <a:buFont typeface="Arial"/>
              <a:buChar char="o"/>
              <a:defRPr sz="2000" b="0" i="0" u="none" strike="noStrike" cap="none">
                <a:solidFill>
                  <a:srgbClr val="323233"/>
                </a:solidFill>
                <a:latin typeface="Arial"/>
                <a:ea typeface="Arial"/>
                <a:cs typeface="Arial"/>
                <a:sym typeface="Arial"/>
              </a:defRPr>
            </a:lvl2pPr>
            <a:lvl3pPr marL="1504950" marR="0" lvl="2" indent="-17780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3pPr>
            <a:lvl4pPr marL="2171700" marR="0" lvl="3" indent="-21590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4pPr>
            <a:lvl5pPr marL="2457450" marR="0" lvl="4" indent="-215900" algn="l" rtl="0">
              <a:lnSpc>
                <a:spcPct val="90000"/>
              </a:lnSpc>
              <a:spcBef>
                <a:spcPts val="1000"/>
              </a:spcBef>
              <a:spcAft>
                <a:spcPts val="0"/>
              </a:spcAft>
              <a:buClr>
                <a:schemeClr val="accent2"/>
              </a:buClr>
              <a:buSzPts val="2000"/>
              <a:buFont typeface="Arial"/>
              <a:buChar char="•"/>
              <a:defRPr sz="2000" b="0" i="0" u="none" strike="noStrike" cap="none">
                <a:solidFill>
                  <a:srgbClr val="323233"/>
                </a:solidFill>
                <a:latin typeface="Arial"/>
                <a:ea typeface="Arial"/>
                <a:cs typeface="Arial"/>
                <a:sym typeface="Arial"/>
              </a:defRPr>
            </a:lvl5pPr>
            <a:lvl6pPr marL="2590800" marR="0" lvl="5"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6pPr>
            <a:lvl7pPr marL="3048000" marR="0" lvl="6"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7pPr>
            <a:lvl8pPr marL="3505200" marR="0" lvl="7"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8pPr>
            <a:lvl9pPr marL="3962400" marR="0" lvl="8" indent="-152400" algn="l" rtl="0">
              <a:lnSpc>
                <a:spcPct val="90000"/>
              </a:lnSpc>
              <a:spcBef>
                <a:spcPts val="1000"/>
              </a:spcBef>
              <a:spcAft>
                <a:spcPts val="0"/>
              </a:spcAft>
              <a:buClr>
                <a:schemeClr val="accent2"/>
              </a:buClr>
              <a:buSzPts val="2400"/>
              <a:buFont typeface="Arial"/>
              <a:buChar char="•"/>
              <a:defRPr sz="2400" b="0" i="0" u="none" strike="noStrike" cap="none">
                <a:solidFill>
                  <a:schemeClr val="accent4"/>
                </a:solidFill>
                <a:latin typeface="Arial"/>
                <a:ea typeface="Arial"/>
                <a:cs typeface="Arial"/>
                <a:sym typeface="Arial"/>
              </a:defRPr>
            </a:lvl9pPr>
          </a:lstStyle>
          <a:p>
            <a:endParaRPr/>
          </a:p>
        </p:txBody>
      </p:sp>
      <p:pic>
        <p:nvPicPr>
          <p:cNvPr id="54" name="Shape 54"/>
          <p:cNvPicPr preferRelativeResize="0"/>
          <p:nvPr/>
        </p:nvPicPr>
        <p:blipFill rotWithShape="1">
          <a:blip r:embed="rId4">
            <a:alphaModFix/>
          </a:blip>
          <a:srcRect/>
          <a:stretch/>
        </p:blipFill>
        <p:spPr>
          <a:xfrm>
            <a:off x="934471" y="2977375"/>
            <a:ext cx="2591180" cy="70283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Example_Table">
    <p:spTree>
      <p:nvGrpSpPr>
        <p:cNvPr id="1" name="Shape 55"/>
        <p:cNvGrpSpPr/>
        <p:nvPr/>
      </p:nvGrpSpPr>
      <p:grpSpPr>
        <a:xfrm>
          <a:off x="0" y="0"/>
          <a:ext cx="0" cy="0"/>
          <a:chOff x="0" y="0"/>
          <a:chExt cx="0" cy="0"/>
        </a:xfrm>
      </p:grpSpPr>
      <p:sp>
        <p:nvSpPr>
          <p:cNvPr id="56" name="Shape 56"/>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graphicFrame>
        <p:nvGraphicFramePr>
          <p:cNvPr id="57" name="Shape 57"/>
          <p:cNvGraphicFramePr/>
          <p:nvPr/>
        </p:nvGraphicFramePr>
        <p:xfrm>
          <a:off x="1473380" y="1537239"/>
          <a:ext cx="3000000" cy="3000000"/>
        </p:xfrm>
        <a:graphic>
          <a:graphicData uri="http://schemas.openxmlformats.org/drawingml/2006/table">
            <a:tbl>
              <a:tblPr firstRow="1" bandRow="1">
                <a:noFill/>
                <a:tableStyleId>{03DDDA49-0017-4079-A6CC-A5686E6EFFD5}</a:tableStyleId>
              </a:tblPr>
              <a:tblGrid>
                <a:gridCol w="2294575"/>
                <a:gridCol w="2294575"/>
                <a:gridCol w="2294575"/>
                <a:gridCol w="2294575"/>
              </a:tblGrid>
              <a:tr h="716200">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Table Headers are Calibri 12pt bold</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Table Header</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Table Header</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Table Header</a:t>
                      </a:r>
                    </a:p>
                  </a:txBody>
                  <a:tcPr marL="91450" marR="91450" marT="45725" marB="45725" anchor="ctr"/>
                </a:tc>
              </a:tr>
              <a:tr h="716200">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 is Calibri 12pt regular</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r>
              <a:tr h="716200">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r>
              <a:tr h="716200">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r>
              <a:tr h="716200">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r>
              <a:tr h="716200">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c>
                  <a:txBody>
                    <a:bodyPr/>
                    <a:lstStyle/>
                    <a:p>
                      <a:pPr marL="0" marR="0" lvl="0" indent="-76200" algn="ctr" rtl="0">
                        <a:lnSpc>
                          <a:spcPct val="100000"/>
                        </a:lnSpc>
                        <a:spcBef>
                          <a:spcPts val="0"/>
                        </a:spcBef>
                        <a:spcAft>
                          <a:spcPts val="0"/>
                        </a:spcAft>
                        <a:buClr>
                          <a:schemeClr val="dk1"/>
                        </a:buClr>
                        <a:buSzPts val="1200"/>
                        <a:buFont typeface="Calibri"/>
                        <a:buNone/>
                      </a:pPr>
                      <a:r>
                        <a:rPr lang="en-US" sz="1200" u="none" strike="noStrike" cap="none">
                          <a:latin typeface="Calibri"/>
                          <a:ea typeface="Calibri"/>
                          <a:cs typeface="Calibri"/>
                          <a:sym typeface="Calibri"/>
                        </a:rPr>
                        <a:t>Text inside table</a:t>
                      </a:r>
                    </a:p>
                  </a:txBody>
                  <a:tcPr marL="91450" marR="91450" marT="45725" marB="45725" anchor="ctr"/>
                </a:tc>
              </a:tr>
            </a:tbl>
          </a:graphicData>
        </a:graphic>
      </p:graphicFrame>
      <p:sp>
        <p:nvSpPr>
          <p:cNvPr id="58" name="Shape 58"/>
          <p:cNvSpPr txBox="1"/>
          <p:nvPr/>
        </p:nvSpPr>
        <p:spPr>
          <a:xfrm rot="-1014077">
            <a:off x="916102" y="2890268"/>
            <a:ext cx="9623040" cy="1569658"/>
          </a:xfrm>
          <a:prstGeom prst="rect">
            <a:avLst/>
          </a:prstGeom>
          <a:noFill/>
          <a:ln>
            <a:noFill/>
          </a:ln>
        </p:spPr>
        <p:txBody>
          <a:bodyPr wrap="square" lIns="45700" tIns="45700" rIns="45700" bIns="45700" anchor="t" anchorCtr="0">
            <a:noAutofit/>
          </a:bodyPr>
          <a:lstStyle/>
          <a:p>
            <a:pPr marL="0" marR="0" lvl="0" indent="-609600" algn="ctr" rtl="0">
              <a:lnSpc>
                <a:spcPct val="100000"/>
              </a:lnSpc>
              <a:spcBef>
                <a:spcPts val="0"/>
              </a:spcBef>
              <a:spcAft>
                <a:spcPts val="0"/>
              </a:spcAft>
              <a:buClr>
                <a:schemeClr val="dk2"/>
              </a:buClr>
              <a:buSzPts val="9600"/>
              <a:buFont typeface="Open Sans"/>
              <a:buNone/>
            </a:pPr>
            <a:r>
              <a:rPr lang="en-US" sz="9600" b="0" i="0" u="none" strike="noStrike" cap="none">
                <a:solidFill>
                  <a:schemeClr val="dk2"/>
                </a:solidFill>
                <a:latin typeface="Open Sans"/>
                <a:ea typeface="Open Sans"/>
                <a:cs typeface="Open Sans"/>
                <a:sym typeface="Open Sans"/>
              </a:rPr>
              <a:t>SAMPLE SLIDE</a:t>
            </a:r>
          </a:p>
        </p:txBody>
      </p:sp>
      <p:sp>
        <p:nvSpPr>
          <p:cNvPr id="59" name="Shape 59"/>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200"/>
              <a:buFont typeface="Arial"/>
              <a:buNone/>
              <a:defRPr sz="12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9pPr>
          </a:lstStyle>
          <a:p>
            <a:endParaRPr/>
          </a:p>
        </p:txBody>
      </p:sp>
      <p:sp>
        <p:nvSpPr>
          <p:cNvPr id="60" name="Shape 60"/>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9">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66372" y="240079"/>
            <a:ext cx="9860282" cy="51435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2pPr>
            <a:lvl3pPr marL="0" marR="0" lvl="2"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3pPr>
            <a:lvl4pPr marL="0" marR="0" lvl="3"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4pPr>
            <a:lvl5pPr marL="0" marR="0" lvl="4"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5pPr>
            <a:lvl6pPr marL="0" marR="0" lvl="5"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6pPr>
            <a:lvl7pPr marL="0" marR="0" lvl="6"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7pPr>
            <a:lvl8pPr marL="0" marR="0" lvl="7"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8pPr>
            <a:lvl9pPr marL="0" marR="0" lvl="8" indent="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9pPr>
          </a:lstStyle>
          <a:p>
            <a:endParaRPr/>
          </a:p>
        </p:txBody>
      </p:sp>
      <p:sp>
        <p:nvSpPr>
          <p:cNvPr id="7" name="Shape 7"/>
          <p:cNvSpPr txBox="1">
            <a:spLocks noGrp="1"/>
          </p:cNvSpPr>
          <p:nvPr>
            <p:ph type="sldNum" idx="12"/>
          </p:nvPr>
        </p:nvSpPr>
        <p:spPr>
          <a:xfrm>
            <a:off x="11739273" y="6457220"/>
            <a:ext cx="273656" cy="264256"/>
          </a:xfrm>
          <a:prstGeom prst="rect">
            <a:avLst/>
          </a:prstGeom>
          <a:noFill/>
          <a:ln>
            <a:noFill/>
          </a:ln>
        </p:spPr>
        <p:txBody>
          <a:bodyPr wrap="square" lIns="45700" tIns="45700" rIns="45700" bIns="45700" anchor="b" anchorCtr="0">
            <a:noAutofit/>
          </a:bodyPr>
          <a:lstStyle/>
          <a:p>
            <a:pPr marL="0" marR="0" lvl="0" indent="-76200" algn="r" rtl="0">
              <a:lnSpc>
                <a:spcPct val="100000"/>
              </a:lnSpc>
              <a:spcBef>
                <a:spcPts val="0"/>
              </a:spcBef>
              <a:spcAft>
                <a:spcPts val="0"/>
              </a:spcAft>
              <a:buClr>
                <a:schemeClr val="accent4"/>
              </a:buClr>
              <a:buSzPts val="1200"/>
              <a:buFont typeface="Arial"/>
              <a:buNone/>
            </a:pPr>
            <a:fld id="{00000000-1234-1234-1234-123412341234}" type="slidenum">
              <a:rPr lang="en-US" sz="1200" b="0" i="0" u="none" strike="noStrike" cap="none">
                <a:solidFill>
                  <a:schemeClr val="accent4"/>
                </a:solidFill>
                <a:latin typeface="Arial"/>
                <a:ea typeface="Arial"/>
                <a:cs typeface="Arial"/>
                <a:sym typeface="Arial"/>
              </a:rPr>
              <a:t>‹#›</a:t>
            </a:fld>
            <a:endParaRPr lang="en-US" sz="1200" b="0" i="0" u="none" strike="noStrike" cap="none">
              <a:solidFill>
                <a:schemeClr val="accent4"/>
              </a:solidFill>
              <a:latin typeface="Arial"/>
              <a:ea typeface="Arial"/>
              <a:cs typeface="Arial"/>
              <a:sym typeface="Arial"/>
            </a:endParaRPr>
          </a:p>
        </p:txBody>
      </p:sp>
      <p:pic>
        <p:nvPicPr>
          <p:cNvPr id="8" name="Shape 8"/>
          <p:cNvPicPr preferRelativeResize="0"/>
          <p:nvPr/>
        </p:nvPicPr>
        <p:blipFill rotWithShape="1">
          <a:blip r:embed="rId20">
            <a:alphaModFix/>
          </a:blip>
          <a:srcRect/>
          <a:stretch/>
        </p:blipFill>
        <p:spPr>
          <a:xfrm>
            <a:off x="10489073" y="160142"/>
            <a:ext cx="1566575" cy="783286"/>
          </a:xfrm>
          <a:prstGeom prst="rect">
            <a:avLst/>
          </a:prstGeom>
          <a:noFill/>
          <a:ln>
            <a:noFill/>
          </a:ln>
        </p:spPr>
      </p:pic>
      <p:sp>
        <p:nvSpPr>
          <p:cNvPr id="9" name="Shape 9"/>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B8B8B"/>
              </a:buClr>
              <a:buSzPts val="1200"/>
              <a:buFont typeface="Arial"/>
              <a:buNone/>
              <a:defRPr sz="1200" b="0" i="0" u="none" strike="noStrike" cap="none">
                <a:solidFill>
                  <a:srgbClr val="8B8B8B"/>
                </a:solidFill>
                <a:latin typeface="Arial"/>
                <a:ea typeface="Arial"/>
                <a:cs typeface="Arial"/>
                <a:sym typeface="Arial"/>
              </a:defRPr>
            </a:lvl1pPr>
            <a:lvl2pPr marL="0" marR="0" lvl="1" indent="457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2pPr>
            <a:lvl3pPr marL="0" marR="0" lvl="2" indent="914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3pPr>
            <a:lvl4pPr marL="0" marR="0" lvl="3" indent="1371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4pPr>
            <a:lvl5pPr marL="0" marR="0" lvl="4" indent="18288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5pPr>
            <a:lvl6pPr marL="0" marR="0" lvl="5" indent="22860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6pPr>
            <a:lvl7pPr marL="0" marR="0" lvl="6" indent="27432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7pPr>
            <a:lvl8pPr marL="0" marR="0" lvl="7" indent="32004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8pPr>
            <a:lvl9pPr marL="0" marR="0" lvl="8" indent="3657600" algn="l" rtl="0">
              <a:lnSpc>
                <a:spcPct val="100000"/>
              </a:lnSpc>
              <a:spcBef>
                <a:spcPts val="0"/>
              </a:spcBef>
              <a:spcAft>
                <a:spcPts val="0"/>
              </a:spcAft>
              <a:buClr>
                <a:srgbClr val="161616"/>
              </a:buClr>
              <a:buSzPts val="1800"/>
              <a:buFont typeface="Arial"/>
              <a:buNone/>
              <a:defRPr sz="1800" b="0" i="0" u="none" strike="noStrike" cap="none">
                <a:solidFill>
                  <a:srgbClr val="161616"/>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s://papertrailapp.com/" TargetMode="External"/><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open?id=1-1qxxBsusB1pByUklbbt3k_Do6wSYLPF" TargetMode="External"/><Relationship Id="rId4" Type="http://schemas.openxmlformats.org/officeDocument/2006/relationships/hyperlink" Target="https://www.zive.cz/clanky/pozvanka-na-konferenci-innovate-summit-innovation-goes-social-at-solarwinds-innovate-summit-2017/sc-3-a-190647/default.aspx" TargetMode="External"/><Relationship Id="rId5" Type="http://schemas.openxmlformats.org/officeDocument/2006/relationships/hyperlink" Target="https://cp.solarwinds.com/display/Eng/SolarWinds+Innovate+Summit+2017" TargetMode="External"/><Relationship Id="rId6" Type="http://schemas.openxmlformats.org/officeDocument/2006/relationships/hyperlink" Target="https://innovate.solarwinds.io"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s://github.com/solarwinds/fluent-plugin-papertrail" TargetMode="External"/><Relationship Id="rId5" Type="http://schemas.openxmlformats.org/officeDocument/2006/relationships/hyperlink" Target="https://github.com/fluent/fluentd-kubernetes-daemonset/pull/52" TargetMode="External"/><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844986" y="4097532"/>
            <a:ext cx="8690100" cy="419700"/>
          </a:xfrm>
          <a:prstGeom prst="rect">
            <a:avLst/>
          </a:prstGeom>
        </p:spPr>
        <p:txBody>
          <a:bodyPr wrap="square" lIns="91425" tIns="91425" rIns="91425" bIns="91425" anchor="b" anchorCtr="0">
            <a:noAutofit/>
          </a:bodyPr>
          <a:lstStyle/>
          <a:p>
            <a:pPr marL="0" lvl="0" indent="0">
              <a:spcBef>
                <a:spcPts val="0"/>
              </a:spcBef>
              <a:buNone/>
            </a:pPr>
            <a:r>
              <a:rPr lang="en-US" b="0">
                <a:solidFill>
                  <a:srgbClr val="15BDCE"/>
                </a:solidFill>
              </a:rPr>
              <a:t>Logging Kubernetes with Fluentd &amp; Papertrail</a:t>
            </a:r>
          </a:p>
        </p:txBody>
      </p:sp>
      <p:sp>
        <p:nvSpPr>
          <p:cNvPr id="111" name="Shape 111"/>
          <p:cNvSpPr txBox="1">
            <a:spLocks noGrp="1"/>
          </p:cNvSpPr>
          <p:nvPr>
            <p:ph type="body" idx="1"/>
          </p:nvPr>
        </p:nvSpPr>
        <p:spPr>
          <a:xfrm>
            <a:off x="845262" y="4524482"/>
            <a:ext cx="8690100" cy="400800"/>
          </a:xfrm>
          <a:prstGeom prst="rect">
            <a:avLst/>
          </a:prstGeom>
        </p:spPr>
        <p:txBody>
          <a:bodyPr wrap="square" lIns="91425" tIns="91425" rIns="91425" bIns="91425" anchor="t" anchorCtr="0">
            <a:noAutofit/>
          </a:bodyPr>
          <a:lstStyle/>
          <a:p>
            <a:pPr marL="0" lvl="0" indent="0">
              <a:spcBef>
                <a:spcPts val="0"/>
              </a:spcBef>
              <a:buNone/>
            </a:pPr>
            <a:r>
              <a:rPr lang="en-US"/>
              <a:t>Alex Ouzounis, Platform Architecture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76200" algn="ctr" rtl="0">
              <a:lnSpc>
                <a:spcPct val="100000"/>
              </a:lnSpc>
              <a:spcBef>
                <a:spcPts val="0"/>
              </a:spcBef>
              <a:spcAft>
                <a:spcPts val="0"/>
              </a:spcAft>
              <a:buClr>
                <a:srgbClr val="8B8B8B"/>
              </a:buClr>
              <a:buSzPts val="1200"/>
              <a:buFont typeface="Arial"/>
              <a:buNone/>
            </a:pPr>
            <a:r>
              <a:rPr lang="en-US" sz="1200" b="0" i="0" u="none" strike="noStrike" cap="none">
                <a:solidFill>
                  <a:srgbClr val="8B8B8B"/>
                </a:solidFill>
                <a:latin typeface="Arial"/>
                <a:ea typeface="Arial"/>
                <a:cs typeface="Arial"/>
                <a:sym typeface="Arial"/>
              </a:rPr>
              <a:t>© 2017 SolarWinds Worldwide, LLC. All rights reserved.</a:t>
            </a:r>
          </a:p>
        </p:txBody>
      </p:sp>
      <p:sp>
        <p:nvSpPr>
          <p:cNvPr id="129" name="Shape 129"/>
          <p:cNvSpPr txBox="1">
            <a:spLocks noGrp="1"/>
          </p:cNvSpPr>
          <p:nvPr>
            <p:ph type="title"/>
          </p:nvPr>
        </p:nvSpPr>
        <p:spPr>
          <a:xfrm>
            <a:off x="266372" y="240079"/>
            <a:ext cx="9860282" cy="514353"/>
          </a:xfrm>
          <a:prstGeom prst="rect">
            <a:avLst/>
          </a:prstGeom>
          <a:noFill/>
          <a:ln>
            <a:noFill/>
          </a:ln>
        </p:spPr>
        <p:txBody>
          <a:bodyPr wrap="square" lIns="45700" tIns="45700" rIns="45700" bIns="45700" anchor="ctr" anchorCtr="0">
            <a:noAutofit/>
          </a:bodyPr>
          <a:lstStyle/>
          <a:p>
            <a:pPr marL="0" marR="0" lvl="0" indent="-152400" algn="l" rtl="0">
              <a:lnSpc>
                <a:spcPct val="90000"/>
              </a:lnSpc>
              <a:spcBef>
                <a:spcPts val="0"/>
              </a:spcBef>
              <a:spcAft>
                <a:spcPts val="0"/>
              </a:spcAft>
              <a:buClr>
                <a:schemeClr val="lt1"/>
              </a:buClr>
              <a:buSzPts val="2400"/>
              <a:buFont typeface="Arial"/>
              <a:buNone/>
            </a:pPr>
            <a:r>
              <a:rPr lang="en-US" dirty="0" smtClean="0"/>
              <a:t>Kubernetes &amp; </a:t>
            </a:r>
            <a:r>
              <a:rPr lang="en-US" dirty="0" err="1" smtClean="0"/>
              <a:t>Fluentd</a:t>
            </a:r>
            <a:r>
              <a:rPr lang="en-US" dirty="0" smtClean="0"/>
              <a:t> &amp; </a:t>
            </a:r>
            <a:r>
              <a:rPr lang="en-US" dirty="0" err="1" smtClean="0"/>
              <a:t>Papertrail</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10550" y="885990"/>
            <a:ext cx="8881450" cy="5972010"/>
          </a:xfrm>
          <a:prstGeom prst="rect">
            <a:avLst/>
          </a:prstGeom>
        </p:spPr>
      </p:pic>
      <p:sp>
        <p:nvSpPr>
          <p:cNvPr id="2" name="TextBox 1"/>
          <p:cNvSpPr txBox="1"/>
          <p:nvPr/>
        </p:nvSpPr>
        <p:spPr>
          <a:xfrm>
            <a:off x="545431" y="3579607"/>
            <a:ext cx="2919663" cy="861774"/>
          </a:xfrm>
          <a:prstGeom prst="rect">
            <a:avLst/>
          </a:prstGeom>
          <a:noFill/>
        </p:spPr>
        <p:txBody>
          <a:bodyPr wrap="square" rtlCol="0">
            <a:spAutoFit/>
          </a:bodyPr>
          <a:lstStyle/>
          <a:p>
            <a:r>
              <a:rPr lang="en-US" sz="3200" dirty="0" smtClean="0"/>
              <a:t>Questions ?</a:t>
            </a:r>
          </a:p>
          <a:p>
            <a:r>
              <a:rPr lang="en-US" sz="1800" dirty="0" smtClean="0">
                <a:hlinkClick r:id="rId4"/>
              </a:rPr>
              <a:t>https://</a:t>
            </a:r>
            <a:r>
              <a:rPr lang="en-US" sz="1800" dirty="0" err="1" smtClean="0">
                <a:hlinkClick r:id="rId4"/>
              </a:rPr>
              <a:t>papertrailapp.com</a:t>
            </a:r>
            <a:endParaRPr lang="en-US" sz="1800" dirty="0"/>
          </a:p>
        </p:txBody>
      </p:sp>
    </p:spTree>
    <p:extLst>
      <p:ext uri="{BB962C8B-B14F-4D97-AF65-F5344CB8AC3E}">
        <p14:creationId xmlns:p14="http://schemas.microsoft.com/office/powerpoint/2010/main" val="18198151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266372" y="240079"/>
            <a:ext cx="9860282" cy="514353"/>
          </a:xfrm>
          <a:prstGeom prst="rect">
            <a:avLst/>
          </a:prstGeom>
          <a:noFill/>
          <a:ln>
            <a:noFill/>
          </a:ln>
        </p:spPr>
        <p:txBody>
          <a:bodyPr wrap="square" lIns="45700" tIns="45700" rIns="45700" bIns="45700" anchor="ctr" anchorCtr="0">
            <a:noAutofit/>
          </a:bodyPr>
          <a:lstStyle/>
          <a:p>
            <a:pPr marL="0" marR="0" lvl="0" indent="-152400" algn="l" rtl="0">
              <a:lnSpc>
                <a:spcPct val="90000"/>
              </a:lnSpc>
              <a:spcBef>
                <a:spcPts val="0"/>
              </a:spcBef>
              <a:spcAft>
                <a:spcPts val="0"/>
              </a:spcAft>
              <a:buClr>
                <a:schemeClr val="lt1"/>
              </a:buClr>
              <a:buSzPts val="2400"/>
              <a:buFont typeface="Arial"/>
              <a:buNone/>
            </a:pPr>
            <a:endParaRPr lang="en-US" sz="2400" b="1" i="0" u="none" strike="noStrike" cap="none" dirty="0">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76200" algn="ctr" rtl="0">
              <a:lnSpc>
                <a:spcPct val="100000"/>
              </a:lnSpc>
              <a:spcBef>
                <a:spcPts val="0"/>
              </a:spcBef>
              <a:spcAft>
                <a:spcPts val="0"/>
              </a:spcAft>
              <a:buClr>
                <a:srgbClr val="8B8B8B"/>
              </a:buClr>
              <a:buSzPts val="1200"/>
              <a:buFont typeface="Arial"/>
              <a:buNone/>
            </a:pPr>
            <a:r>
              <a:rPr lang="en-US" sz="1200" b="0" i="0" u="none" strike="noStrike" cap="none">
                <a:solidFill>
                  <a:srgbClr val="8B8B8B"/>
                </a:solidFill>
                <a:latin typeface="Arial"/>
                <a:ea typeface="Arial"/>
                <a:cs typeface="Arial"/>
                <a:sym typeface="Arial"/>
              </a:rPr>
              <a:t>© 2017 SolarWinds Worldwide, LLC. All rights reserved.</a:t>
            </a:r>
          </a:p>
        </p:txBody>
      </p:sp>
      <p:sp>
        <p:nvSpPr>
          <p:cNvPr id="117" name="Shape 117"/>
          <p:cNvSpPr txBox="1">
            <a:spLocks noGrp="1"/>
          </p:cNvSpPr>
          <p:nvPr>
            <p:ph type="title"/>
          </p:nvPr>
        </p:nvSpPr>
        <p:spPr>
          <a:xfrm>
            <a:off x="266372" y="240079"/>
            <a:ext cx="9860282" cy="514353"/>
          </a:xfrm>
          <a:prstGeom prst="rect">
            <a:avLst/>
          </a:prstGeom>
          <a:noFill/>
          <a:ln>
            <a:noFill/>
          </a:ln>
        </p:spPr>
        <p:txBody>
          <a:bodyPr wrap="square" lIns="45700" tIns="45700" rIns="45700" bIns="45700" anchor="ctr" anchorCtr="0">
            <a:noAutofit/>
          </a:bodyPr>
          <a:lstStyle/>
          <a:p>
            <a:pPr marL="0" marR="0" lvl="0" indent="-152400" algn="l" rtl="0">
              <a:lnSpc>
                <a:spcPct val="90000"/>
              </a:lnSpc>
              <a:spcBef>
                <a:spcPts val="0"/>
              </a:spcBef>
              <a:spcAft>
                <a:spcPts val="0"/>
              </a:spcAft>
              <a:buClr>
                <a:schemeClr val="lt1"/>
              </a:buClr>
              <a:buSzPts val="2400"/>
              <a:buFont typeface="Arial"/>
              <a:buNone/>
            </a:pPr>
            <a:r>
              <a:rPr lang="en-US"/>
              <a:t>Resources</a:t>
            </a:r>
          </a:p>
        </p:txBody>
      </p:sp>
      <p:sp>
        <p:nvSpPr>
          <p:cNvPr id="118" name="Shape 118"/>
          <p:cNvSpPr txBox="1">
            <a:spLocks noGrp="1"/>
          </p:cNvSpPr>
          <p:nvPr>
            <p:ph type="body" idx="1"/>
          </p:nvPr>
        </p:nvSpPr>
        <p:spPr>
          <a:xfrm>
            <a:off x="298006" y="1145338"/>
            <a:ext cx="11577002" cy="5043563"/>
          </a:xfrm>
          <a:prstGeom prst="rect">
            <a:avLst/>
          </a:prstGeom>
          <a:noFill/>
          <a:ln>
            <a:noFill/>
          </a:ln>
        </p:spPr>
        <p:txBody>
          <a:bodyPr wrap="square" lIns="91425" tIns="45700" rIns="91425" bIns="45700" anchor="t" anchorCtr="0">
            <a:noAutofit/>
          </a:bodyPr>
          <a:lstStyle/>
          <a:p>
            <a:pPr marL="228600" marR="0" lvl="0" indent="-139700" algn="l" rtl="0">
              <a:lnSpc>
                <a:spcPct val="100000"/>
              </a:lnSpc>
              <a:spcBef>
                <a:spcPts val="0"/>
              </a:spcBef>
              <a:spcAft>
                <a:spcPts val="0"/>
              </a:spcAft>
              <a:buClr>
                <a:schemeClr val="dk1"/>
              </a:buClr>
              <a:buSzPts val="1800"/>
              <a:buFont typeface="Arial"/>
              <a:buChar char="•"/>
            </a:pPr>
            <a:r>
              <a:rPr lang="en-US" sz="1800"/>
              <a:t>Event Graphics &amp; Flyers</a:t>
            </a:r>
          </a:p>
          <a:p>
            <a:pPr marL="685800" marR="0" lvl="1" indent="-165100" algn="l" rtl="0">
              <a:lnSpc>
                <a:spcPct val="100000"/>
              </a:lnSpc>
              <a:spcBef>
                <a:spcPts val="0"/>
              </a:spcBef>
              <a:spcAft>
                <a:spcPts val="0"/>
              </a:spcAft>
              <a:buClr>
                <a:schemeClr val="dk1"/>
              </a:buClr>
              <a:buSzPts val="1800"/>
              <a:buFont typeface="Arial"/>
              <a:buChar char="•"/>
            </a:pPr>
            <a:r>
              <a:rPr lang="en-US" sz="1800" u="sng">
                <a:solidFill>
                  <a:schemeClr val="hlink"/>
                </a:solidFill>
                <a:hlinkClick r:id="rId3"/>
              </a:rPr>
              <a:t>https://drive.google.com/open?id=1-1qxxBsusB1pByUklbbt3k_Do6wSYLPF</a:t>
            </a:r>
          </a:p>
          <a:p>
            <a:pPr marL="0" marR="0" lvl="0" indent="0" algn="l" rtl="0">
              <a:lnSpc>
                <a:spcPct val="100000"/>
              </a:lnSpc>
              <a:spcBef>
                <a:spcPts val="0"/>
              </a:spcBef>
              <a:spcAft>
                <a:spcPts val="0"/>
              </a:spcAft>
              <a:buNone/>
            </a:pPr>
            <a:endParaRPr sz="1800"/>
          </a:p>
          <a:p>
            <a:pPr marL="228600" marR="0" lvl="0" indent="-139700" algn="l" rtl="0">
              <a:lnSpc>
                <a:spcPct val="100000"/>
              </a:lnSpc>
              <a:spcBef>
                <a:spcPts val="0"/>
              </a:spcBef>
              <a:spcAft>
                <a:spcPts val="0"/>
              </a:spcAft>
              <a:buClr>
                <a:schemeClr val="dk1"/>
              </a:buClr>
              <a:buSzPts val="1800"/>
              <a:buFont typeface="Arial"/>
              <a:buChar char="•"/>
            </a:pPr>
            <a:r>
              <a:rPr lang="en-US" sz="1800"/>
              <a:t>Announcement Article</a:t>
            </a:r>
          </a:p>
          <a:p>
            <a:pPr marL="685800" marR="0" lvl="1" indent="-165100" algn="l" rtl="0">
              <a:lnSpc>
                <a:spcPct val="100000"/>
              </a:lnSpc>
              <a:spcBef>
                <a:spcPts val="0"/>
              </a:spcBef>
              <a:spcAft>
                <a:spcPts val="0"/>
              </a:spcAft>
              <a:buClr>
                <a:schemeClr val="dk1"/>
              </a:buClr>
              <a:buSzPts val="1800"/>
              <a:buFont typeface="Arial"/>
              <a:buChar char="•"/>
            </a:pPr>
            <a:r>
              <a:rPr lang="en-US" sz="1800" u="sng">
                <a:solidFill>
                  <a:schemeClr val="hlink"/>
                </a:solidFill>
                <a:hlinkClick r:id="rId4"/>
              </a:rPr>
              <a:t>https://www.zive.cz/clanky/pozvanka-na-konferenci-innovate-summit-innovation-goes-social-at-solarwinds-innovate-summit-2017/sc-3-a-190647/default.aspx</a:t>
            </a:r>
          </a:p>
          <a:p>
            <a:pPr marL="0" marR="0" lvl="0" indent="0" algn="l" rtl="0">
              <a:lnSpc>
                <a:spcPct val="100000"/>
              </a:lnSpc>
              <a:spcBef>
                <a:spcPts val="0"/>
              </a:spcBef>
              <a:spcAft>
                <a:spcPts val="0"/>
              </a:spcAft>
              <a:buNone/>
            </a:pPr>
            <a:endParaRPr sz="1800"/>
          </a:p>
          <a:p>
            <a:pPr marL="228600" marR="0" lvl="0" indent="-139700" algn="l" rtl="0">
              <a:lnSpc>
                <a:spcPct val="100000"/>
              </a:lnSpc>
              <a:spcBef>
                <a:spcPts val="0"/>
              </a:spcBef>
              <a:spcAft>
                <a:spcPts val="0"/>
              </a:spcAft>
              <a:buClr>
                <a:schemeClr val="dk1"/>
              </a:buClr>
              <a:buSzPts val="1800"/>
              <a:buFont typeface="Arial"/>
              <a:buChar char="•"/>
            </a:pPr>
            <a:r>
              <a:rPr lang="en-US" sz="1800"/>
              <a:t>Event Planning &amp; Tasks</a:t>
            </a:r>
          </a:p>
          <a:p>
            <a:pPr marL="685800" marR="0" lvl="1" indent="-165100" algn="l" rtl="0">
              <a:lnSpc>
                <a:spcPct val="100000"/>
              </a:lnSpc>
              <a:spcBef>
                <a:spcPts val="0"/>
              </a:spcBef>
              <a:spcAft>
                <a:spcPts val="0"/>
              </a:spcAft>
              <a:buClr>
                <a:schemeClr val="dk1"/>
              </a:buClr>
              <a:buSzPts val="1800"/>
              <a:buFont typeface="Arial"/>
              <a:buChar char="•"/>
            </a:pPr>
            <a:r>
              <a:rPr lang="en-US" sz="1800" u="sng">
                <a:solidFill>
                  <a:schemeClr val="hlink"/>
                </a:solidFill>
                <a:hlinkClick r:id="rId5"/>
              </a:rPr>
              <a:t>https://cp.solarwinds.com/display/Eng/SolarWinds+Innovate+Summit+2017</a:t>
            </a:r>
            <a:r>
              <a:rPr lang="en-US" sz="1800"/>
              <a:t> </a:t>
            </a:r>
          </a:p>
          <a:p>
            <a:pPr marL="0" marR="0" lvl="0" indent="0" algn="l" rtl="0">
              <a:lnSpc>
                <a:spcPct val="100000"/>
              </a:lnSpc>
              <a:spcBef>
                <a:spcPts val="0"/>
              </a:spcBef>
              <a:spcAft>
                <a:spcPts val="0"/>
              </a:spcAft>
              <a:buNone/>
            </a:pPr>
            <a:endParaRPr sz="1800"/>
          </a:p>
          <a:p>
            <a:pPr marL="228600" marR="0" lvl="0" indent="-139700" algn="l" rtl="0">
              <a:lnSpc>
                <a:spcPct val="100000"/>
              </a:lnSpc>
              <a:spcBef>
                <a:spcPts val="0"/>
              </a:spcBef>
              <a:spcAft>
                <a:spcPts val="0"/>
              </a:spcAft>
              <a:buClr>
                <a:schemeClr val="dk1"/>
              </a:buClr>
              <a:buSzPts val="1800"/>
              <a:buFont typeface="Arial"/>
              <a:buChar char="•"/>
            </a:pPr>
            <a:r>
              <a:rPr lang="en-US" sz="1800"/>
              <a:t>Event Site &amp; Schedule</a:t>
            </a:r>
          </a:p>
          <a:p>
            <a:pPr marL="685800" marR="0" lvl="1" indent="-165100" algn="l" rtl="0">
              <a:lnSpc>
                <a:spcPct val="100000"/>
              </a:lnSpc>
              <a:spcBef>
                <a:spcPts val="0"/>
              </a:spcBef>
              <a:spcAft>
                <a:spcPts val="0"/>
              </a:spcAft>
              <a:buClr>
                <a:schemeClr val="dk1"/>
              </a:buClr>
              <a:buSzPts val="1800"/>
              <a:buFont typeface="Arial"/>
              <a:buChar char="•"/>
            </a:pPr>
            <a:r>
              <a:rPr lang="en-US" sz="1800" u="sng">
                <a:solidFill>
                  <a:schemeClr val="hlink"/>
                </a:solidFill>
                <a:hlinkClick r:id="rId6"/>
              </a:rPr>
              <a:t>https://innovate.solarwinds.io</a:t>
            </a:r>
            <a:r>
              <a:rPr lang="en-US" sz="1800"/>
              <a: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298006" y="1145338"/>
            <a:ext cx="11577000" cy="5043600"/>
          </a:xfrm>
          <a:prstGeom prst="rect">
            <a:avLst/>
          </a:prstGeom>
        </p:spPr>
        <p:txBody>
          <a:bodyPr wrap="square" lIns="91425" tIns="91425" rIns="91425" bIns="91425" anchor="ctr" anchorCtr="0">
            <a:noAutofit/>
          </a:bodyPr>
          <a:lstStyle/>
          <a:p>
            <a:pPr marL="0" lvl="0" indent="0" algn="ctr" rtl="0">
              <a:lnSpc>
                <a:spcPct val="115000"/>
              </a:lnSpc>
              <a:spcBef>
                <a:spcPts val="0"/>
              </a:spcBef>
              <a:buNone/>
            </a:pPr>
            <a:r>
              <a:rPr lang="en-US" sz="2300"/>
              <a:t>The SolarWinds and SolarWinds Cloud trademarks are the exclusive property of SolarWinds Worldwide, LLC and its affiliates and may be registered or pending registration with the U.S. Patent and Trademark Office and in other countries. All other SolarWinds and SolarWinds Cloud trademarks, service marks, and logos may be common law marks or are registered or pending registration. All other trademarks mentioned herein are used for identification purposes only and are trademarks (and may be registered trademarks) of their respective companies.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ftr" idx="11"/>
          </p:nvPr>
        </p:nvSpPr>
        <p:spPr>
          <a:xfrm>
            <a:off x="4038600" y="6356350"/>
            <a:ext cx="4114800" cy="365100"/>
          </a:xfrm>
          <a:prstGeom prst="rect">
            <a:avLst/>
          </a:prstGeom>
          <a:noFill/>
          <a:ln>
            <a:noFill/>
          </a:ln>
        </p:spPr>
        <p:txBody>
          <a:bodyPr wrap="square" lIns="91425" tIns="45700" rIns="91425" bIns="45700" anchor="ctr" anchorCtr="0">
            <a:noAutofit/>
          </a:bodyPr>
          <a:lstStyle/>
          <a:p>
            <a:pPr marL="0" marR="0" lvl="0" indent="-76200" algn="ctr" rtl="0">
              <a:lnSpc>
                <a:spcPct val="100000"/>
              </a:lnSpc>
              <a:spcBef>
                <a:spcPts val="0"/>
              </a:spcBef>
              <a:spcAft>
                <a:spcPts val="0"/>
              </a:spcAft>
              <a:buClr>
                <a:srgbClr val="8B8B8B"/>
              </a:buClr>
              <a:buSzPts val="1200"/>
              <a:buFont typeface="Arial"/>
              <a:buNone/>
            </a:pPr>
            <a:r>
              <a:rPr lang="en-US" sz="1200" b="0" i="0" u="none" strike="noStrike" cap="none">
                <a:solidFill>
                  <a:srgbClr val="8B8B8B"/>
                </a:solidFill>
                <a:latin typeface="Arial"/>
                <a:ea typeface="Arial"/>
                <a:cs typeface="Arial"/>
                <a:sym typeface="Arial"/>
              </a:rPr>
              <a:t>© 2017 SolarWinds Worldwide, LLC. All rights reserved.</a:t>
            </a:r>
          </a:p>
        </p:txBody>
      </p:sp>
      <p:sp>
        <p:nvSpPr>
          <p:cNvPr id="140" name="Shape 140"/>
          <p:cNvSpPr txBox="1">
            <a:spLocks noGrp="1"/>
          </p:cNvSpPr>
          <p:nvPr>
            <p:ph type="title"/>
          </p:nvPr>
        </p:nvSpPr>
        <p:spPr>
          <a:xfrm>
            <a:off x="266372" y="240079"/>
            <a:ext cx="9860400" cy="514500"/>
          </a:xfrm>
          <a:prstGeom prst="rect">
            <a:avLst/>
          </a:prstGeom>
          <a:noFill/>
          <a:ln>
            <a:noFill/>
          </a:ln>
        </p:spPr>
        <p:txBody>
          <a:bodyPr wrap="square" lIns="45700" tIns="45700" rIns="45700" bIns="45700" anchor="ctr" anchorCtr="0">
            <a:noAutofit/>
          </a:bodyPr>
          <a:lstStyle/>
          <a:p>
            <a:pPr marL="0" marR="0" lvl="0" indent="-152400" algn="l" rtl="0">
              <a:lnSpc>
                <a:spcPct val="90000"/>
              </a:lnSpc>
              <a:spcBef>
                <a:spcPts val="0"/>
              </a:spcBef>
              <a:spcAft>
                <a:spcPts val="0"/>
              </a:spcAft>
              <a:buClr>
                <a:schemeClr val="lt1"/>
              </a:buClr>
              <a:buSzPts val="2400"/>
              <a:buFont typeface="Arial"/>
              <a:buNone/>
            </a:pPr>
            <a:r>
              <a:rPr lang="en-US" dirty="0"/>
              <a:t>Kubernetes</a:t>
            </a:r>
          </a:p>
        </p:txBody>
      </p:sp>
      <p:sp>
        <p:nvSpPr>
          <p:cNvPr id="141" name="Shape 141"/>
          <p:cNvSpPr txBox="1">
            <a:spLocks noGrp="1"/>
          </p:cNvSpPr>
          <p:nvPr>
            <p:ph type="body" idx="1"/>
          </p:nvPr>
        </p:nvSpPr>
        <p:spPr>
          <a:xfrm>
            <a:off x="298006" y="1145338"/>
            <a:ext cx="11577000" cy="5043600"/>
          </a:xfrm>
          <a:prstGeom prst="rect">
            <a:avLst/>
          </a:prstGeom>
          <a:noFill/>
          <a:ln>
            <a:noFill/>
          </a:ln>
        </p:spPr>
        <p:txBody>
          <a:bodyPr wrap="square" lIns="91425" tIns="45700" rIns="91425" bIns="45700" anchor="t" anchorCtr="0">
            <a:noAutofit/>
          </a:bodyPr>
          <a:lstStyle/>
          <a:p>
            <a:pPr marL="0" lvl="0" indent="0" rtl="0">
              <a:lnSpc>
                <a:spcPct val="115000"/>
              </a:lnSpc>
              <a:spcBef>
                <a:spcPts val="0"/>
              </a:spcBef>
              <a:buNone/>
            </a:pPr>
            <a:r>
              <a:rPr lang="en-US" dirty="0"/>
              <a:t>Kubernetes</a:t>
            </a:r>
            <a:r>
              <a:rPr lang="en-US" baseline="30000" dirty="0"/>
              <a:t>®</a:t>
            </a:r>
            <a:r>
              <a:rPr lang="en-US" dirty="0"/>
              <a:t> is an open source platform for automating deployment, management and scaling </a:t>
            </a:r>
            <a:r>
              <a:rPr lang="en-US" dirty="0" err="1"/>
              <a:t>containerised</a:t>
            </a:r>
            <a:r>
              <a:rPr lang="en-US" dirty="0"/>
              <a:t> applications</a:t>
            </a:r>
          </a:p>
          <a:p>
            <a:pPr marL="0" marR="0" lvl="0" indent="0" algn="l" rtl="0">
              <a:lnSpc>
                <a:spcPct val="100000"/>
              </a:lnSpc>
              <a:spcBef>
                <a:spcPts val="0"/>
              </a:spcBef>
              <a:spcAft>
                <a:spcPts val="0"/>
              </a:spcAft>
              <a:buNone/>
            </a:pPr>
            <a:endParaRPr dirty="0"/>
          </a:p>
          <a:p>
            <a:pPr marL="228600" marR="0" lvl="0" indent="-228600" algn="l" rtl="0">
              <a:lnSpc>
                <a:spcPct val="100000"/>
              </a:lnSpc>
              <a:spcBef>
                <a:spcPts val="1000"/>
              </a:spcBef>
              <a:spcAft>
                <a:spcPts val="0"/>
              </a:spcAft>
              <a:buClr>
                <a:schemeClr val="dk1"/>
              </a:buClr>
              <a:buSzPts val="3200"/>
              <a:buFont typeface="Arial"/>
              <a:buNone/>
            </a:pPr>
            <a:endParaRPr sz="3200" b="0" i="0" u="none" strike="noStrike" cap="none" dirty="0">
              <a:solidFill>
                <a:srgbClr val="323233"/>
              </a:solidFill>
              <a:latin typeface="Calibri"/>
              <a:ea typeface="Calibri"/>
              <a:cs typeface="Calibri"/>
              <a:sym typeface="Calibri"/>
            </a:endParaRPr>
          </a:p>
        </p:txBody>
      </p:sp>
      <p:pic>
        <p:nvPicPr>
          <p:cNvPr id="142" name="Shape 142"/>
          <p:cNvPicPr preferRelativeResize="0"/>
          <p:nvPr/>
        </p:nvPicPr>
        <p:blipFill>
          <a:blip r:embed="rId3">
            <a:alphaModFix/>
          </a:blip>
          <a:stretch>
            <a:fillRect/>
          </a:stretch>
        </p:blipFill>
        <p:spPr>
          <a:xfrm>
            <a:off x="6981150" y="3029513"/>
            <a:ext cx="4676775" cy="1724025"/>
          </a:xfrm>
          <a:prstGeom prst="rect">
            <a:avLst/>
          </a:prstGeom>
          <a:noFill/>
          <a:ln>
            <a:noFill/>
          </a:ln>
        </p:spPr>
      </p:pic>
      <p:sp>
        <p:nvSpPr>
          <p:cNvPr id="143" name="Shape 143"/>
          <p:cNvSpPr txBox="1"/>
          <p:nvPr/>
        </p:nvSpPr>
        <p:spPr>
          <a:xfrm>
            <a:off x="8300575" y="4753550"/>
            <a:ext cx="2037900" cy="224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1000" dirty="0"/>
              <a:t>Image from https://</a:t>
            </a:r>
            <a:r>
              <a:rPr lang="en-US" sz="1000" dirty="0" err="1"/>
              <a:t>kubernetes.io</a:t>
            </a:r>
            <a:endParaRPr lang="en-US" sz="1000" dirty="0"/>
          </a:p>
        </p:txBody>
      </p:sp>
      <p:pic>
        <p:nvPicPr>
          <p:cNvPr id="144" name="Shape 144" descr="kubernetes-icon-noborder-color.png"/>
          <p:cNvPicPr preferRelativeResize="0"/>
          <p:nvPr/>
        </p:nvPicPr>
        <p:blipFill>
          <a:blip r:embed="rId4">
            <a:alphaModFix/>
          </a:blip>
          <a:stretch>
            <a:fillRect/>
          </a:stretch>
        </p:blipFill>
        <p:spPr>
          <a:xfrm>
            <a:off x="705000" y="2538575"/>
            <a:ext cx="2439374" cy="2439374"/>
          </a:xfrm>
          <a:prstGeom prst="rect">
            <a:avLst/>
          </a:prstGeom>
          <a:noFill/>
          <a:ln>
            <a:noFill/>
          </a:ln>
        </p:spPr>
      </p:pic>
      <p:sp>
        <p:nvSpPr>
          <p:cNvPr id="145" name="Shape 145"/>
          <p:cNvSpPr txBox="1"/>
          <p:nvPr/>
        </p:nvSpPr>
        <p:spPr>
          <a:xfrm>
            <a:off x="633338" y="4977950"/>
            <a:ext cx="2582700" cy="224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1000" dirty="0"/>
              <a:t>Image from https://</a:t>
            </a:r>
            <a:r>
              <a:rPr lang="en-US" sz="1000" dirty="0" err="1"/>
              <a:t>github.com</a:t>
            </a:r>
            <a:r>
              <a:rPr lang="en-US" sz="1000" dirty="0"/>
              <a:t>/</a:t>
            </a:r>
            <a:r>
              <a:rPr lang="en-US" sz="1000" dirty="0" err="1"/>
              <a:t>cncf</a:t>
            </a:r>
            <a:r>
              <a:rPr lang="en-US" sz="1000" dirty="0"/>
              <a:t>/artwork</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76200" algn="ctr" rtl="0">
              <a:lnSpc>
                <a:spcPct val="100000"/>
              </a:lnSpc>
              <a:spcBef>
                <a:spcPts val="0"/>
              </a:spcBef>
              <a:spcAft>
                <a:spcPts val="0"/>
              </a:spcAft>
              <a:buClr>
                <a:srgbClr val="8B8B8B"/>
              </a:buClr>
              <a:buSzPts val="1200"/>
              <a:buFont typeface="Arial"/>
              <a:buNone/>
            </a:pPr>
            <a:r>
              <a:rPr lang="en-US" sz="1200" b="0" i="0" u="none" strike="noStrike" cap="none">
                <a:solidFill>
                  <a:srgbClr val="8B8B8B"/>
                </a:solidFill>
                <a:latin typeface="Arial"/>
                <a:ea typeface="Arial"/>
                <a:cs typeface="Arial"/>
                <a:sym typeface="Arial"/>
              </a:rPr>
              <a:t>© 2017 SolarWinds Worldwide, LLC. All rights reserved.</a:t>
            </a:r>
          </a:p>
        </p:txBody>
      </p:sp>
      <p:sp>
        <p:nvSpPr>
          <p:cNvPr id="129" name="Shape 129"/>
          <p:cNvSpPr txBox="1">
            <a:spLocks noGrp="1"/>
          </p:cNvSpPr>
          <p:nvPr>
            <p:ph type="title"/>
          </p:nvPr>
        </p:nvSpPr>
        <p:spPr>
          <a:xfrm>
            <a:off x="266372" y="240079"/>
            <a:ext cx="9860282" cy="514353"/>
          </a:xfrm>
          <a:prstGeom prst="rect">
            <a:avLst/>
          </a:prstGeom>
          <a:noFill/>
          <a:ln>
            <a:noFill/>
          </a:ln>
        </p:spPr>
        <p:txBody>
          <a:bodyPr wrap="square" lIns="45700" tIns="45700" rIns="45700" bIns="45700" anchor="ctr" anchorCtr="0">
            <a:noAutofit/>
          </a:bodyPr>
          <a:lstStyle/>
          <a:p>
            <a:pPr marL="0" marR="0" lvl="0" indent="-152400" algn="l" rtl="0">
              <a:lnSpc>
                <a:spcPct val="90000"/>
              </a:lnSpc>
              <a:spcBef>
                <a:spcPts val="0"/>
              </a:spcBef>
              <a:spcAft>
                <a:spcPts val="0"/>
              </a:spcAft>
              <a:buClr>
                <a:schemeClr val="lt1"/>
              </a:buClr>
              <a:buSzPts val="2400"/>
              <a:buFont typeface="Arial"/>
              <a:buNone/>
            </a:pPr>
            <a:r>
              <a:rPr lang="en-US"/>
              <a:t>PaperTrail</a:t>
            </a:r>
          </a:p>
        </p:txBody>
      </p:sp>
      <p:sp>
        <p:nvSpPr>
          <p:cNvPr id="130" name="Shape 130"/>
          <p:cNvSpPr txBox="1">
            <a:spLocks noGrp="1"/>
          </p:cNvSpPr>
          <p:nvPr>
            <p:ph type="body" idx="1"/>
          </p:nvPr>
        </p:nvSpPr>
        <p:spPr>
          <a:xfrm>
            <a:off x="298006" y="1145338"/>
            <a:ext cx="11577002" cy="5043563"/>
          </a:xfrm>
          <a:prstGeom prst="rect">
            <a:avLst/>
          </a:prstGeom>
          <a:noFill/>
          <a:ln>
            <a:noFill/>
          </a:ln>
        </p:spPr>
        <p:txBody>
          <a:bodyPr wrap="square" lIns="91425" tIns="45700" rIns="91425" bIns="45700" anchor="t" anchorCtr="0">
            <a:noAutofit/>
          </a:bodyPr>
          <a:lstStyle/>
          <a:p>
            <a:r>
              <a:rPr lang="en-US" dirty="0"/>
              <a:t> Aggregate logs from thousands of sources</a:t>
            </a:r>
          </a:p>
          <a:p>
            <a:r>
              <a:rPr lang="en-US" dirty="0"/>
              <a:t> Slice and dice logs depending on source  </a:t>
            </a:r>
          </a:p>
          <a:p>
            <a:r>
              <a:rPr lang="en-US" dirty="0"/>
              <a:t> Tail &amp; Search</a:t>
            </a:r>
          </a:p>
          <a:p>
            <a:r>
              <a:rPr lang="en-US" dirty="0"/>
              <a:t> React &amp; </a:t>
            </a:r>
            <a:r>
              <a:rPr lang="en-US" dirty="0" err="1"/>
              <a:t>Analyse</a:t>
            </a:r>
            <a:endParaRPr lang="en-US" dirty="0"/>
          </a:p>
          <a:p>
            <a:pPr marL="0" marR="0" lvl="0" indent="0" algn="l" rtl="0">
              <a:lnSpc>
                <a:spcPct val="100000"/>
              </a:lnSpc>
              <a:spcBef>
                <a:spcPts val="0"/>
              </a:spcBef>
              <a:spcAft>
                <a:spcPts val="0"/>
              </a:spcAft>
              <a:buNone/>
            </a:pPr>
            <a:endParaRPr dirty="0" smtClean="0"/>
          </a:p>
          <a:p>
            <a:pPr marL="228600" marR="0" lvl="0" indent="-228600" algn="l" rtl="0">
              <a:lnSpc>
                <a:spcPct val="100000"/>
              </a:lnSpc>
              <a:spcBef>
                <a:spcPts val="1000"/>
              </a:spcBef>
              <a:spcAft>
                <a:spcPts val="0"/>
              </a:spcAft>
              <a:buClr>
                <a:schemeClr val="dk1"/>
              </a:buClr>
              <a:buSzPts val="3200"/>
              <a:buFont typeface="Arial"/>
              <a:buNone/>
            </a:pPr>
            <a:endParaRPr sz="3200" b="0" i="0" u="none" strike="noStrike" cap="none" dirty="0">
              <a:solidFill>
                <a:srgbClr val="323233"/>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76200" algn="ctr" rtl="0">
              <a:lnSpc>
                <a:spcPct val="100000"/>
              </a:lnSpc>
              <a:spcBef>
                <a:spcPts val="0"/>
              </a:spcBef>
              <a:spcAft>
                <a:spcPts val="0"/>
              </a:spcAft>
              <a:buClr>
                <a:srgbClr val="8B8B8B"/>
              </a:buClr>
              <a:buSzPts val="1200"/>
              <a:buFont typeface="Arial"/>
              <a:buNone/>
            </a:pPr>
            <a:r>
              <a:rPr lang="en-US" sz="1200" b="0" i="0" u="none" strike="noStrike" cap="none">
                <a:solidFill>
                  <a:srgbClr val="8B8B8B"/>
                </a:solidFill>
                <a:latin typeface="Arial"/>
                <a:ea typeface="Arial"/>
                <a:cs typeface="Arial"/>
                <a:sym typeface="Arial"/>
              </a:rPr>
              <a:t>© 2017 SolarWinds Worldwide, LLC. All rights reserved.</a:t>
            </a:r>
          </a:p>
        </p:txBody>
      </p:sp>
      <p:sp>
        <p:nvSpPr>
          <p:cNvPr id="129" name="Shape 129"/>
          <p:cNvSpPr txBox="1">
            <a:spLocks noGrp="1"/>
          </p:cNvSpPr>
          <p:nvPr>
            <p:ph type="title"/>
          </p:nvPr>
        </p:nvSpPr>
        <p:spPr>
          <a:xfrm>
            <a:off x="266372" y="240079"/>
            <a:ext cx="9860282" cy="514353"/>
          </a:xfrm>
          <a:prstGeom prst="rect">
            <a:avLst/>
          </a:prstGeom>
          <a:noFill/>
          <a:ln>
            <a:noFill/>
          </a:ln>
        </p:spPr>
        <p:txBody>
          <a:bodyPr wrap="square" lIns="45700" tIns="45700" rIns="45700" bIns="45700" anchor="ctr" anchorCtr="0">
            <a:noAutofit/>
          </a:bodyPr>
          <a:lstStyle/>
          <a:p>
            <a:pPr marL="0" marR="0" lvl="0" indent="-152400" algn="l" rtl="0">
              <a:lnSpc>
                <a:spcPct val="90000"/>
              </a:lnSpc>
              <a:spcBef>
                <a:spcPts val="0"/>
              </a:spcBef>
              <a:spcAft>
                <a:spcPts val="0"/>
              </a:spcAft>
              <a:buClr>
                <a:schemeClr val="lt1"/>
              </a:buClr>
              <a:buSzPts val="2400"/>
              <a:buFont typeface="Arial"/>
              <a:buNone/>
            </a:pPr>
            <a:r>
              <a:rPr lang="en-US" dirty="0" err="1" smtClean="0"/>
              <a:t>Fluentd</a:t>
            </a:r>
            <a:endParaRPr lang="en-US" dirty="0"/>
          </a:p>
        </p:txBody>
      </p:sp>
      <p:sp>
        <p:nvSpPr>
          <p:cNvPr id="130" name="Shape 130"/>
          <p:cNvSpPr txBox="1">
            <a:spLocks noGrp="1"/>
          </p:cNvSpPr>
          <p:nvPr>
            <p:ph type="body" idx="1"/>
          </p:nvPr>
        </p:nvSpPr>
        <p:spPr>
          <a:xfrm>
            <a:off x="298005" y="1145338"/>
            <a:ext cx="11684887" cy="5032178"/>
          </a:xfrm>
          <a:prstGeom prst="rect">
            <a:avLst/>
          </a:prstGeom>
          <a:noFill/>
          <a:ln>
            <a:noFill/>
          </a:ln>
        </p:spPr>
        <p:txBody>
          <a:bodyPr wrap="square" lIns="91425" tIns="45700" rIns="91425" bIns="45700" anchor="t" anchorCtr="0">
            <a:normAutofit fontScale="70000" lnSpcReduction="20000"/>
          </a:bodyPr>
          <a:lstStyle/>
          <a:p>
            <a:r>
              <a:rPr lang="en-US" dirty="0"/>
              <a:t> Data Collector that allows us to unify data collections and consumption</a:t>
            </a:r>
          </a:p>
          <a:p>
            <a:r>
              <a:rPr lang="en-US" dirty="0"/>
              <a:t> Structures data as JSON</a:t>
            </a:r>
          </a:p>
          <a:p>
            <a:r>
              <a:rPr lang="en-US" dirty="0"/>
              <a:t> Collects, filters, buffers and outputs logs across multiple sources and </a:t>
            </a:r>
            <a:r>
              <a:rPr lang="en-US" dirty="0" smtClean="0"/>
              <a:t>destinations</a:t>
            </a:r>
          </a:p>
          <a:p>
            <a:endParaRPr lang="en-US" dirty="0" smtClean="0"/>
          </a:p>
          <a:p>
            <a:endParaRPr lang="en-US" dirty="0"/>
          </a:p>
          <a:p>
            <a:endParaRPr lang="en-US" dirty="0"/>
          </a:p>
          <a:p>
            <a:r>
              <a:rPr lang="en-US" dirty="0"/>
              <a:t>Read logs for any file source</a:t>
            </a:r>
          </a:p>
          <a:p>
            <a:r>
              <a:rPr lang="en-US" dirty="0"/>
              <a:t>Parses logs in pipelines</a:t>
            </a:r>
          </a:p>
          <a:p>
            <a:r>
              <a:rPr lang="en-US" dirty="0"/>
              <a:t>Read logs from multiple sources with any format into JSON</a:t>
            </a:r>
          </a:p>
          <a:p>
            <a:r>
              <a:rPr lang="en-US" dirty="0"/>
              <a:t>Apply as many filters as you want</a:t>
            </a:r>
          </a:p>
          <a:p>
            <a:r>
              <a:rPr lang="en-US" dirty="0"/>
              <a:t>Tag </a:t>
            </a:r>
          </a:p>
          <a:p>
            <a:r>
              <a:rPr lang="en-US" dirty="0"/>
              <a:t>Output to multiple destinations</a:t>
            </a:r>
          </a:p>
          <a:p>
            <a:endParaRPr lang="en-US" dirty="0"/>
          </a:p>
        </p:txBody>
      </p:sp>
      <p:graphicFrame>
        <p:nvGraphicFramePr>
          <p:cNvPr id="7" name="Diagram 6"/>
          <p:cNvGraphicFramePr/>
          <p:nvPr>
            <p:extLst>
              <p:ext uri="{D42A27DB-BD31-4B8C-83A1-F6EECF244321}">
                <p14:modId xmlns:p14="http://schemas.microsoft.com/office/powerpoint/2010/main" val="887531403"/>
              </p:ext>
            </p:extLst>
          </p:nvPr>
        </p:nvGraphicFramePr>
        <p:xfrm>
          <a:off x="2066738" y="2287702"/>
          <a:ext cx="8128000" cy="1170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38568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76200" algn="ctr" rtl="0">
              <a:lnSpc>
                <a:spcPct val="100000"/>
              </a:lnSpc>
              <a:spcBef>
                <a:spcPts val="0"/>
              </a:spcBef>
              <a:spcAft>
                <a:spcPts val="0"/>
              </a:spcAft>
              <a:buClr>
                <a:srgbClr val="8B8B8B"/>
              </a:buClr>
              <a:buSzPts val="1200"/>
              <a:buFont typeface="Arial"/>
              <a:buNone/>
            </a:pPr>
            <a:r>
              <a:rPr lang="en-US" sz="1200" b="0" i="0" u="none" strike="noStrike" cap="none">
                <a:solidFill>
                  <a:srgbClr val="8B8B8B"/>
                </a:solidFill>
                <a:latin typeface="Arial"/>
                <a:ea typeface="Arial"/>
                <a:cs typeface="Arial"/>
                <a:sym typeface="Arial"/>
              </a:rPr>
              <a:t>© 2017 SolarWinds Worldwide, LLC. All rights reserved.</a:t>
            </a:r>
          </a:p>
        </p:txBody>
      </p:sp>
      <p:sp>
        <p:nvSpPr>
          <p:cNvPr id="129" name="Shape 129"/>
          <p:cNvSpPr txBox="1">
            <a:spLocks noGrp="1"/>
          </p:cNvSpPr>
          <p:nvPr>
            <p:ph type="title"/>
          </p:nvPr>
        </p:nvSpPr>
        <p:spPr>
          <a:xfrm>
            <a:off x="266372" y="240079"/>
            <a:ext cx="9860282" cy="514353"/>
          </a:xfrm>
          <a:prstGeom prst="rect">
            <a:avLst/>
          </a:prstGeom>
          <a:noFill/>
          <a:ln>
            <a:noFill/>
          </a:ln>
        </p:spPr>
        <p:txBody>
          <a:bodyPr wrap="square" lIns="45700" tIns="45700" rIns="45700" bIns="45700" anchor="ctr" anchorCtr="0">
            <a:noAutofit/>
          </a:bodyPr>
          <a:lstStyle/>
          <a:p>
            <a:pPr marL="0" marR="0" lvl="0" indent="-152400" algn="l" rtl="0">
              <a:lnSpc>
                <a:spcPct val="90000"/>
              </a:lnSpc>
              <a:spcBef>
                <a:spcPts val="0"/>
              </a:spcBef>
              <a:spcAft>
                <a:spcPts val="0"/>
              </a:spcAft>
              <a:buClr>
                <a:schemeClr val="lt1"/>
              </a:buClr>
              <a:buSzPts val="2400"/>
              <a:buFont typeface="Arial"/>
              <a:buNone/>
            </a:pPr>
            <a:r>
              <a:rPr lang="en-US" dirty="0" smtClean="0"/>
              <a:t>Kubernetes &amp; </a:t>
            </a:r>
            <a:r>
              <a:rPr lang="en-US" dirty="0" err="1" smtClean="0"/>
              <a:t>Fluentd</a:t>
            </a:r>
            <a:r>
              <a:rPr lang="en-US" dirty="0" smtClean="0"/>
              <a:t> &amp; </a:t>
            </a:r>
            <a:r>
              <a:rPr lang="en-US" dirty="0" err="1" smtClean="0"/>
              <a:t>Papertrail</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80866" y="1004184"/>
            <a:ext cx="4254796" cy="5445045"/>
          </a:xfrm>
          <a:prstGeom prst="rect">
            <a:avLst/>
          </a:prstGeom>
        </p:spPr>
      </p:pic>
      <p:sp>
        <p:nvSpPr>
          <p:cNvPr id="2" name="TextBox 1"/>
          <p:cNvSpPr txBox="1"/>
          <p:nvPr/>
        </p:nvSpPr>
        <p:spPr>
          <a:xfrm>
            <a:off x="296333" y="1684867"/>
            <a:ext cx="7484533" cy="2462213"/>
          </a:xfrm>
          <a:prstGeom prst="rect">
            <a:avLst/>
          </a:prstGeom>
          <a:noFill/>
        </p:spPr>
        <p:txBody>
          <a:bodyPr wrap="square" rtlCol="0">
            <a:spAutoFit/>
          </a:bodyPr>
          <a:lstStyle/>
          <a:p>
            <a:pPr marL="285750" indent="-285750">
              <a:buFont typeface="Arial" charset="0"/>
              <a:buChar char="•"/>
            </a:pPr>
            <a:r>
              <a:rPr lang="en-US" dirty="0" err="1" smtClean="0"/>
              <a:t>Fluentd</a:t>
            </a:r>
            <a:r>
              <a:rPr lang="en-US" baseline="30000" dirty="0"/>
              <a:t> ®</a:t>
            </a:r>
            <a:r>
              <a:rPr lang="en-US" dirty="0" smtClean="0"/>
              <a:t> plugin for </a:t>
            </a:r>
            <a:r>
              <a:rPr lang="en-US" dirty="0" err="1" smtClean="0"/>
              <a:t>Papertrail</a:t>
            </a:r>
            <a:r>
              <a:rPr lang="en-US" baseline="30000" dirty="0"/>
              <a:t> ® </a:t>
            </a:r>
            <a:r>
              <a:rPr lang="en-US" dirty="0"/>
              <a:t/>
            </a:r>
            <a:br>
              <a:rPr lang="en-US" dirty="0"/>
            </a:br>
            <a:r>
              <a:rPr lang="en-US" dirty="0">
                <a:hlinkClick r:id="rId4"/>
              </a:rPr>
              <a:t>https://</a:t>
            </a:r>
            <a:r>
              <a:rPr lang="en-US" dirty="0" smtClean="0">
                <a:hlinkClick r:id="rId4"/>
              </a:rPr>
              <a:t>github.com/solarwinds/fluent-plugin-papertrail</a:t>
            </a:r>
            <a:r>
              <a:rPr lang="en-US" dirty="0" smtClean="0"/>
              <a:t/>
            </a:r>
            <a:br>
              <a:rPr lang="en-US" dirty="0" smtClean="0"/>
            </a:br>
            <a:endParaRPr lang="en-US" dirty="0"/>
          </a:p>
          <a:p>
            <a:pPr marL="285750" indent="-285750">
              <a:buFont typeface="Arial" charset="0"/>
              <a:buChar char="•"/>
            </a:pPr>
            <a:r>
              <a:rPr lang="en-US" dirty="0" smtClean="0"/>
              <a:t>Docker</a:t>
            </a:r>
            <a:r>
              <a:rPr lang="en-US" baseline="30000" dirty="0"/>
              <a:t> ®</a:t>
            </a:r>
            <a:r>
              <a:rPr lang="en-US" dirty="0" smtClean="0"/>
              <a:t> image with </a:t>
            </a:r>
            <a:r>
              <a:rPr lang="en-US" dirty="0" err="1" smtClean="0"/>
              <a:t>Fluentd</a:t>
            </a:r>
            <a:r>
              <a:rPr lang="en-US" baseline="30000" dirty="0"/>
              <a:t> ®</a:t>
            </a:r>
            <a:r>
              <a:rPr lang="en-US" dirty="0" smtClean="0"/>
              <a:t> and the </a:t>
            </a:r>
            <a:r>
              <a:rPr lang="en-US" dirty="0" err="1" smtClean="0"/>
              <a:t>Papertrail</a:t>
            </a:r>
            <a:r>
              <a:rPr lang="en-US" baseline="30000" dirty="0"/>
              <a:t> ®</a:t>
            </a:r>
            <a:r>
              <a:rPr lang="en-US" dirty="0" smtClean="0"/>
              <a:t> </a:t>
            </a:r>
            <a:r>
              <a:rPr lang="en-US" dirty="0"/>
              <a:t>plugin </a:t>
            </a:r>
            <a:r>
              <a:rPr lang="en-US" dirty="0" smtClean="0"/>
              <a:t>preinstalled</a:t>
            </a:r>
            <a:r>
              <a:rPr lang="en-US" dirty="0"/>
              <a:t/>
            </a:r>
            <a:br>
              <a:rPr lang="en-US" dirty="0"/>
            </a:br>
            <a:r>
              <a:rPr lang="en-US" dirty="0" err="1">
                <a:ln>
                  <a:solidFill>
                    <a:schemeClr val="accent1"/>
                  </a:solidFill>
                </a:ln>
              </a:rPr>
              <a:t>docker</a:t>
            </a:r>
            <a:r>
              <a:rPr lang="en-US" dirty="0">
                <a:ln>
                  <a:solidFill>
                    <a:schemeClr val="accent1"/>
                  </a:solidFill>
                </a:ln>
              </a:rPr>
              <a:t> pull </a:t>
            </a:r>
            <a:r>
              <a:rPr lang="en-US" dirty="0" err="1" smtClean="0">
                <a:ln>
                  <a:solidFill>
                    <a:schemeClr val="accent1"/>
                  </a:solidFill>
                </a:ln>
              </a:rPr>
              <a:t>quay.io</a:t>
            </a:r>
            <a:r>
              <a:rPr lang="en-US" dirty="0" smtClean="0">
                <a:ln>
                  <a:solidFill>
                    <a:schemeClr val="accent1"/>
                  </a:solidFill>
                </a:ln>
              </a:rPr>
              <a:t>/</a:t>
            </a:r>
            <a:r>
              <a:rPr lang="en-US" dirty="0" err="1" smtClean="0">
                <a:ln>
                  <a:solidFill>
                    <a:schemeClr val="accent1"/>
                  </a:solidFill>
                </a:ln>
              </a:rPr>
              <a:t>solarwinds</a:t>
            </a:r>
            <a:r>
              <a:rPr lang="en-US" dirty="0" smtClean="0">
                <a:ln>
                  <a:solidFill>
                    <a:schemeClr val="accent1"/>
                  </a:solidFill>
                </a:ln>
              </a:rPr>
              <a:t>/</a:t>
            </a:r>
            <a:r>
              <a:rPr lang="en-US" dirty="0" err="1" smtClean="0">
                <a:ln>
                  <a:solidFill>
                    <a:schemeClr val="accent1"/>
                  </a:solidFill>
                </a:ln>
              </a:rPr>
              <a:t>fluentd-kubernetes</a:t>
            </a:r>
            <a:endParaRPr lang="en-US" dirty="0" smtClean="0">
              <a:ln>
                <a:solidFill>
                  <a:schemeClr val="accent1"/>
                </a:solidFill>
              </a:ln>
            </a:endParaRPr>
          </a:p>
          <a:p>
            <a:pPr marL="285750" indent="-285750">
              <a:buFont typeface="Arial" charset="0"/>
              <a:buChar char="•"/>
            </a:pPr>
            <a:endParaRPr lang="en-US" dirty="0" smtClean="0"/>
          </a:p>
          <a:p>
            <a:pPr marL="285750" indent="-285750">
              <a:buFont typeface="Arial" charset="0"/>
              <a:buChar char="•"/>
            </a:pPr>
            <a:r>
              <a:rPr lang="en-US" dirty="0" smtClean="0"/>
              <a:t>Kubernetes</a:t>
            </a:r>
            <a:r>
              <a:rPr lang="en-US" baseline="30000" dirty="0"/>
              <a:t> ®</a:t>
            </a:r>
            <a:r>
              <a:rPr lang="en-US" dirty="0" smtClean="0"/>
              <a:t> </a:t>
            </a:r>
            <a:r>
              <a:rPr lang="en-US" dirty="0" err="1" smtClean="0"/>
              <a:t>Daemonset</a:t>
            </a:r>
            <a:r>
              <a:rPr lang="en-US" dirty="0" smtClean="0"/>
              <a:t> that deploys above container in a pod in all nodes in </a:t>
            </a:r>
            <a:r>
              <a:rPr lang="en-US" dirty="0"/>
              <a:t>the cluster</a:t>
            </a:r>
            <a:br>
              <a:rPr lang="en-US" dirty="0"/>
            </a:br>
            <a:r>
              <a:rPr lang="en-US" dirty="0">
                <a:hlinkClick r:id="rId5"/>
              </a:rPr>
              <a:t>https://github.com/fluent/fluentd-kubernetes-daemonset/pull/52</a:t>
            </a:r>
            <a:r>
              <a:rPr lang="en-US" dirty="0" smtClean="0">
                <a:hlinkClick r:id="rId5"/>
              </a:rPr>
              <a:t/>
            </a:r>
            <a:br>
              <a:rPr lang="en-US" dirty="0" smtClean="0">
                <a:hlinkClick r:id="rId5"/>
              </a:rPr>
            </a:br>
            <a:endParaRPr lang="en-US" dirty="0" smtClean="0"/>
          </a:p>
          <a:p>
            <a:pPr marL="285750" indent="-285750">
              <a:buFont typeface="Arial" charset="0"/>
              <a:buChar char="•"/>
            </a:pPr>
            <a:r>
              <a:rPr lang="en-US" dirty="0" smtClean="0"/>
              <a:t>Logs from all workloads running on Kubernetes</a:t>
            </a:r>
            <a:r>
              <a:rPr lang="en-US" baseline="30000" dirty="0"/>
              <a:t> ®</a:t>
            </a:r>
            <a:r>
              <a:rPr lang="en-US" dirty="0" smtClean="0"/>
              <a:t> are now streamed to </a:t>
            </a:r>
            <a:r>
              <a:rPr lang="en-US" dirty="0" err="1" smtClean="0"/>
              <a:t>Papertrail</a:t>
            </a:r>
            <a:r>
              <a:rPr lang="en-US" baseline="30000" dirty="0"/>
              <a:t> ®</a:t>
            </a:r>
            <a:r>
              <a:rPr lang="en-US" dirty="0" smtClean="0"/>
              <a:t> while preservice the namespace, pod name and container name</a:t>
            </a:r>
            <a:endParaRPr lang="en-US" dirty="0"/>
          </a:p>
        </p:txBody>
      </p:sp>
    </p:spTree>
    <p:extLst>
      <p:ext uri="{BB962C8B-B14F-4D97-AF65-F5344CB8AC3E}">
        <p14:creationId xmlns:p14="http://schemas.microsoft.com/office/powerpoint/2010/main" val="10315094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76200" algn="ctr" rtl="0">
              <a:lnSpc>
                <a:spcPct val="100000"/>
              </a:lnSpc>
              <a:spcBef>
                <a:spcPts val="0"/>
              </a:spcBef>
              <a:spcAft>
                <a:spcPts val="0"/>
              </a:spcAft>
              <a:buClr>
                <a:srgbClr val="8B8B8B"/>
              </a:buClr>
              <a:buSzPts val="1200"/>
              <a:buFont typeface="Arial"/>
              <a:buNone/>
            </a:pPr>
            <a:r>
              <a:rPr lang="en-US" sz="1200" b="0" i="0" u="none" strike="noStrike" cap="none">
                <a:solidFill>
                  <a:srgbClr val="8B8B8B"/>
                </a:solidFill>
                <a:latin typeface="Arial"/>
                <a:ea typeface="Arial"/>
                <a:cs typeface="Arial"/>
                <a:sym typeface="Arial"/>
              </a:rPr>
              <a:t>© 2017 SolarWinds Worldwide, LLC. All rights reserved.</a:t>
            </a:r>
          </a:p>
        </p:txBody>
      </p:sp>
      <p:sp>
        <p:nvSpPr>
          <p:cNvPr id="129" name="Shape 129"/>
          <p:cNvSpPr txBox="1">
            <a:spLocks noGrp="1"/>
          </p:cNvSpPr>
          <p:nvPr>
            <p:ph type="title"/>
          </p:nvPr>
        </p:nvSpPr>
        <p:spPr>
          <a:xfrm>
            <a:off x="266372" y="240079"/>
            <a:ext cx="9860282" cy="514353"/>
          </a:xfrm>
          <a:prstGeom prst="rect">
            <a:avLst/>
          </a:prstGeom>
          <a:noFill/>
          <a:ln>
            <a:noFill/>
          </a:ln>
        </p:spPr>
        <p:txBody>
          <a:bodyPr wrap="square" lIns="45700" tIns="45700" rIns="45700" bIns="45700" anchor="ctr" anchorCtr="0">
            <a:noAutofit/>
          </a:bodyPr>
          <a:lstStyle/>
          <a:p>
            <a:pPr marL="0" marR="0" lvl="0" indent="-152400" algn="l" rtl="0">
              <a:lnSpc>
                <a:spcPct val="90000"/>
              </a:lnSpc>
              <a:spcBef>
                <a:spcPts val="0"/>
              </a:spcBef>
              <a:spcAft>
                <a:spcPts val="0"/>
              </a:spcAft>
              <a:buClr>
                <a:schemeClr val="lt1"/>
              </a:buClr>
              <a:buSzPts val="2400"/>
              <a:buFont typeface="Arial"/>
              <a:buNone/>
            </a:pPr>
            <a:r>
              <a:rPr lang="en-US" dirty="0" smtClean="0"/>
              <a:t>Kubernetes &amp; </a:t>
            </a:r>
            <a:r>
              <a:rPr lang="en-US" dirty="0" err="1" smtClean="0"/>
              <a:t>Fluentd</a:t>
            </a:r>
            <a:r>
              <a:rPr lang="en-US" dirty="0" smtClean="0"/>
              <a:t> &amp; </a:t>
            </a:r>
            <a:r>
              <a:rPr lang="en-US" dirty="0" err="1" smtClean="0"/>
              <a:t>Papertrail</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1824" y="877824"/>
            <a:ext cx="12046990" cy="6858000"/>
          </a:xfrm>
          <a:prstGeom prst="rect">
            <a:avLst/>
          </a:prstGeom>
        </p:spPr>
      </p:pic>
    </p:spTree>
    <p:extLst>
      <p:ext uri="{BB962C8B-B14F-4D97-AF65-F5344CB8AC3E}">
        <p14:creationId xmlns:p14="http://schemas.microsoft.com/office/powerpoint/2010/main" val="12776096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76200" algn="ctr" rtl="0">
              <a:lnSpc>
                <a:spcPct val="100000"/>
              </a:lnSpc>
              <a:spcBef>
                <a:spcPts val="0"/>
              </a:spcBef>
              <a:spcAft>
                <a:spcPts val="0"/>
              </a:spcAft>
              <a:buClr>
                <a:srgbClr val="8B8B8B"/>
              </a:buClr>
              <a:buSzPts val="1200"/>
              <a:buFont typeface="Arial"/>
              <a:buNone/>
            </a:pPr>
            <a:r>
              <a:rPr lang="en-US" sz="1200" b="0" i="0" u="none" strike="noStrike" cap="none">
                <a:solidFill>
                  <a:srgbClr val="8B8B8B"/>
                </a:solidFill>
                <a:latin typeface="Arial"/>
                <a:ea typeface="Arial"/>
                <a:cs typeface="Arial"/>
                <a:sym typeface="Arial"/>
              </a:rPr>
              <a:t>© 2017 SolarWinds Worldwide, LLC. All rights reserved.</a:t>
            </a:r>
          </a:p>
        </p:txBody>
      </p:sp>
      <p:sp>
        <p:nvSpPr>
          <p:cNvPr id="129" name="Shape 129"/>
          <p:cNvSpPr txBox="1">
            <a:spLocks noGrp="1"/>
          </p:cNvSpPr>
          <p:nvPr>
            <p:ph type="title"/>
          </p:nvPr>
        </p:nvSpPr>
        <p:spPr>
          <a:xfrm>
            <a:off x="266372" y="240079"/>
            <a:ext cx="9860282" cy="514353"/>
          </a:xfrm>
          <a:prstGeom prst="rect">
            <a:avLst/>
          </a:prstGeom>
          <a:noFill/>
          <a:ln>
            <a:noFill/>
          </a:ln>
        </p:spPr>
        <p:txBody>
          <a:bodyPr wrap="square" lIns="45700" tIns="45700" rIns="45700" bIns="45700" anchor="ctr" anchorCtr="0">
            <a:noAutofit/>
          </a:bodyPr>
          <a:lstStyle/>
          <a:p>
            <a:pPr marL="0" marR="0" lvl="0" indent="-152400" algn="l" rtl="0">
              <a:lnSpc>
                <a:spcPct val="90000"/>
              </a:lnSpc>
              <a:spcBef>
                <a:spcPts val="0"/>
              </a:spcBef>
              <a:spcAft>
                <a:spcPts val="0"/>
              </a:spcAft>
              <a:buClr>
                <a:schemeClr val="lt1"/>
              </a:buClr>
              <a:buSzPts val="2400"/>
              <a:buFont typeface="Arial"/>
              <a:buNone/>
            </a:pPr>
            <a:r>
              <a:rPr lang="en-US" dirty="0" smtClean="0"/>
              <a:t>Kubernetes &amp; </a:t>
            </a:r>
            <a:r>
              <a:rPr lang="en-US" dirty="0" err="1" smtClean="0"/>
              <a:t>Fluentd</a:t>
            </a:r>
            <a:r>
              <a:rPr lang="en-US" dirty="0" smtClean="0"/>
              <a:t> &amp; </a:t>
            </a:r>
            <a:r>
              <a:rPr lang="en-US" dirty="0" err="1" smtClean="0"/>
              <a:t>Papertrail</a:t>
            </a:r>
            <a:endParaRPr lang="en-US" dirty="0"/>
          </a:p>
        </p:txBody>
      </p:sp>
      <p:sp>
        <p:nvSpPr>
          <p:cNvPr id="2" name="TextBox 1"/>
          <p:cNvSpPr txBox="1"/>
          <p:nvPr/>
        </p:nvSpPr>
        <p:spPr>
          <a:xfrm>
            <a:off x="5764819" y="3401502"/>
            <a:ext cx="1277914" cy="584775"/>
          </a:xfrm>
          <a:prstGeom prst="rect">
            <a:avLst/>
          </a:prstGeom>
          <a:noFill/>
        </p:spPr>
        <p:txBody>
          <a:bodyPr wrap="none" rtlCol="0">
            <a:spAutoFit/>
          </a:bodyPr>
          <a:lstStyle/>
          <a:p>
            <a:r>
              <a:rPr lang="en-US" sz="3200" dirty="0" smtClean="0"/>
              <a:t>Demo</a:t>
            </a:r>
            <a:endParaRPr lang="en-US" sz="3200" dirty="0"/>
          </a:p>
        </p:txBody>
      </p:sp>
    </p:spTree>
    <p:extLst>
      <p:ext uri="{BB962C8B-B14F-4D97-AF65-F5344CB8AC3E}">
        <p14:creationId xmlns:p14="http://schemas.microsoft.com/office/powerpoint/2010/main" val="1839138214"/>
      </p:ext>
    </p:extLst>
  </p:cSld>
  <p:clrMapOvr>
    <a:masterClrMapping/>
  </p:clrMapOvr>
  <p:timing>
    <p:tnLst>
      <p:par>
        <p:cTn id="1" dur="indefinite" restart="never" nodeType="tmRoot"/>
      </p:par>
    </p:tnLst>
  </p:timing>
</p:sld>
</file>

<file path=ppt/theme/theme1.xml><?xml version="1.0" encoding="utf-8"?>
<a:theme xmlns:a="http://schemas.openxmlformats.org/drawingml/2006/main" name="SolarWinds_Template">
  <a:themeElements>
    <a:clrScheme name="170508_SolarWindsTemplate">
      <a:dk1>
        <a:srgbClr val="282828"/>
      </a:dk1>
      <a:lt1>
        <a:srgbClr val="FFFFFF"/>
      </a:lt1>
      <a:dk2>
        <a:srgbClr val="C8C8C8"/>
      </a:dk2>
      <a:lt2>
        <a:srgbClr val="434344"/>
      </a:lt2>
      <a:accent1>
        <a:srgbClr val="42C0CE"/>
      </a:accent1>
      <a:accent2>
        <a:srgbClr val="F49B1C"/>
      </a:accent2>
      <a:accent3>
        <a:srgbClr val="B2D65A"/>
      </a:accent3>
      <a:accent4>
        <a:srgbClr val="434344"/>
      </a:accent4>
      <a:accent5>
        <a:srgbClr val="A1A0A0"/>
      </a:accent5>
      <a:accent6>
        <a:srgbClr val="F5E04A"/>
      </a:accent6>
      <a:hlink>
        <a:srgbClr val="0334F3"/>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olarWinds_Template">
  <a:themeElements>
    <a:clrScheme name="SolarWinds_Template">
      <a:dk1>
        <a:srgbClr val="000000"/>
      </a:dk1>
      <a:lt1>
        <a:srgbClr val="FFFFFF"/>
      </a:lt1>
      <a:dk2>
        <a:srgbClr val="A7A7A7"/>
      </a:dk2>
      <a:lt2>
        <a:srgbClr val="535353"/>
      </a:lt2>
      <a:accent1>
        <a:srgbClr val="359AC0"/>
      </a:accent1>
      <a:accent2>
        <a:srgbClr val="F99D1C"/>
      </a:accent2>
      <a:accent3>
        <a:srgbClr val="94BD51"/>
      </a:accent3>
      <a:accent4>
        <a:srgbClr val="666666"/>
      </a:accent4>
      <a:accent5>
        <a:srgbClr val="BFC7C4"/>
      </a:accent5>
      <a:accent6>
        <a:srgbClr val="CD502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336</Words>
  <Application>Microsoft Macintosh PowerPoint</Application>
  <PresentationFormat>Widescreen</PresentationFormat>
  <Paragraphs>63</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Open Sans</vt:lpstr>
      <vt:lpstr>Arial</vt:lpstr>
      <vt:lpstr>SolarWinds_Template</vt:lpstr>
      <vt:lpstr>Logging Kubernetes with Fluentd &amp; Papertrail</vt:lpstr>
      <vt:lpstr>Resources</vt:lpstr>
      <vt:lpstr>PowerPoint Presentation</vt:lpstr>
      <vt:lpstr>Kubernetes</vt:lpstr>
      <vt:lpstr>PaperTrail</vt:lpstr>
      <vt:lpstr>Fluentd</vt:lpstr>
      <vt:lpstr>Kubernetes &amp; Fluentd &amp; Papertrail</vt:lpstr>
      <vt:lpstr>Kubernetes &amp; Fluentd &amp; Papertrail</vt:lpstr>
      <vt:lpstr>Kubernetes &amp; Fluentd &amp; Papertrail</vt:lpstr>
      <vt:lpstr>Kubernetes &amp; Fluentd &amp; Papertrail</vt:lpstr>
      <vt:lpstr>PowerPoint Presentation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Logging Kubernetes with Fluentd &amp; Papertrail</dc:title>
  <cp:lastModifiedBy>Ouzounis, Alex</cp:lastModifiedBy>
  <cp:revision>8</cp:revision>
  <dcterms:modified xsi:type="dcterms:W3CDTF">2017-12-12T23:59:08Z</dcterms:modified>
</cp:coreProperties>
</file>